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497" r:id="rId2"/>
    <p:sldId id="511" r:id="rId3"/>
    <p:sldId id="498" r:id="rId4"/>
    <p:sldId id="500" r:id="rId5"/>
    <p:sldId id="501" r:id="rId6"/>
    <p:sldId id="502" r:id="rId7"/>
    <p:sldId id="504" r:id="rId8"/>
    <p:sldId id="503" r:id="rId9"/>
    <p:sldId id="505" r:id="rId10"/>
    <p:sldId id="507" r:id="rId11"/>
    <p:sldId id="510" r:id="rId12"/>
    <p:sldId id="526" r:id="rId13"/>
    <p:sldId id="508" r:id="rId14"/>
    <p:sldId id="528" r:id="rId15"/>
    <p:sldId id="529" r:id="rId16"/>
    <p:sldId id="530" r:id="rId17"/>
    <p:sldId id="534" r:id="rId18"/>
    <p:sldId id="531" r:id="rId19"/>
    <p:sldId id="532" r:id="rId20"/>
    <p:sldId id="536" r:id="rId21"/>
    <p:sldId id="535" r:id="rId22"/>
    <p:sldId id="509" r:id="rId23"/>
    <p:sldId id="495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7">
          <p15:clr>
            <a:srgbClr val="A4A3A4"/>
          </p15:clr>
        </p15:guide>
        <p15:guide id="2" pos="38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57B"/>
    <a:srgbClr val="BC85D5"/>
    <a:srgbClr val="BFBBF6"/>
    <a:srgbClr val="F3F3FF"/>
    <a:srgbClr val="9F1EB4"/>
    <a:srgbClr val="243A8D"/>
    <a:srgbClr val="989EFF"/>
    <a:srgbClr val="D0CEFF"/>
    <a:srgbClr val="DEE5FF"/>
    <a:srgbClr val="738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110" y="108"/>
      </p:cViewPr>
      <p:guideLst>
        <p:guide orient="horz" pos="210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#1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#1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B9A6DF-2616-455F-BC0C-920D4A23A650}" type="doc">
      <dgm:prSet loTypeId="urn:microsoft.com/office/officeart/2005/8/layout/hProcess6" loCatId="process" qsTypeId="urn:microsoft.com/office/officeart/2005/8/quickstyle/3d2#1" qsCatId="3D" csTypeId="urn:microsoft.com/office/officeart/2005/8/colors/colorful2#1" csCatId="colorful" phldr="1"/>
      <dgm:spPr/>
      <dgm:t>
        <a:bodyPr/>
        <a:lstStyle/>
        <a:p>
          <a:endParaRPr lang="zh-CN" altLang="en-US"/>
        </a:p>
      </dgm:t>
    </dgm:pt>
    <dgm:pt modelId="{E1E9377D-4A95-493C-9756-88CD81CAFA2F}">
      <dgm:prSet phldrT="[文本]" custT="1"/>
      <dgm:spPr/>
      <dgm:t>
        <a:bodyPr/>
        <a:lstStyle/>
        <a:p>
          <a:r>
            <a:rPr lang="en-US" altLang="zh-CN" sz="1400" dirty="0">
              <a:latin typeface="黑体" panose="02010609060101010101" pitchFamily="49" charset="-122"/>
              <a:ea typeface="黑体" panose="02010609060101010101" pitchFamily="49" charset="-122"/>
            </a:rPr>
            <a:t>2013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altLang="zh-CN" sz="1400" dirty="0">
              <a:latin typeface="黑体" panose="02010609060101010101" pitchFamily="49" charset="-122"/>
              <a:ea typeface="黑体" panose="02010609060101010101" pitchFamily="49" charset="-122"/>
            </a:rPr>
            <a:t>10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月项目组提出皮革中农药残留检测方法标准制订需求</a:t>
          </a:r>
        </a:p>
      </dgm:t>
    </dgm:pt>
    <dgm:pt modelId="{09E267A5-0501-46CC-B4EB-C7431844F509}" type="parTrans" cxnId="{8321E70D-AF47-4F8F-ABBA-0CBA0E678282}">
      <dgm:prSet/>
      <dgm:spPr/>
      <dgm:t>
        <a:bodyPr/>
        <a:lstStyle/>
        <a:p>
          <a:endParaRPr lang="zh-CN" altLang="en-US"/>
        </a:p>
      </dgm:t>
    </dgm:pt>
    <dgm:pt modelId="{E117A013-D248-4D8A-93C5-3EB93CBD25A7}" type="sibTrans" cxnId="{8321E70D-AF47-4F8F-ABBA-0CBA0E678282}">
      <dgm:prSet/>
      <dgm:spPr/>
      <dgm:t>
        <a:bodyPr/>
        <a:lstStyle/>
        <a:p>
          <a:endParaRPr lang="zh-CN" altLang="en-US"/>
        </a:p>
      </dgm:t>
    </dgm:pt>
    <dgm:pt modelId="{AE15669D-017A-461B-AB79-686BE5C84837}">
      <dgm:prSet phldrT="[文本]" custT="1"/>
      <dgm:spPr/>
      <dgm:t>
        <a:bodyPr/>
        <a:lstStyle/>
        <a:p>
          <a:pPr algn="just"/>
          <a:r>
            <a:rPr lang="en-US" altLang="zh-CN" sz="1400" dirty="0">
              <a:latin typeface="黑体" panose="02010609060101010101" pitchFamily="49" charset="-122"/>
              <a:ea typeface="黑体" panose="02010609060101010101" pitchFamily="49" charset="-122"/>
            </a:rPr>
            <a:t>2015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altLang="zh-CN" sz="1400" dirty="0">
              <a:latin typeface="黑体" panose="02010609060101010101" pitchFamily="49" charset="-122"/>
              <a:ea typeface="黑体" panose="02010609060101010101" pitchFamily="49" charset="-122"/>
            </a:rPr>
            <a:t>7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月向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提交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国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际标准新项目提案申请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、标准草案文本和标准草案技术说明</a:t>
          </a:r>
        </a:p>
      </dgm:t>
    </dgm:pt>
    <dgm:pt modelId="{E222B3F2-1C92-4699-84C7-4DE32B60FCD1}" type="parTrans" cxnId="{041B565D-9FFD-4EA9-A5A3-4A88D189FE14}">
      <dgm:prSet/>
      <dgm:spPr/>
      <dgm:t>
        <a:bodyPr/>
        <a:lstStyle/>
        <a:p>
          <a:endParaRPr lang="zh-CN" altLang="en-US"/>
        </a:p>
      </dgm:t>
    </dgm:pt>
    <dgm:pt modelId="{FDFD2EF8-74D1-471D-8BD0-3FA847E9ED9F}" type="sibTrans" cxnId="{041B565D-9FFD-4EA9-A5A3-4A88D189FE14}">
      <dgm:prSet/>
      <dgm:spPr/>
      <dgm:t>
        <a:bodyPr/>
        <a:lstStyle/>
        <a:p>
          <a:endParaRPr lang="zh-CN" altLang="en-US"/>
        </a:p>
      </dgm:t>
    </dgm:pt>
    <dgm:pt modelId="{57A7E540-2A32-4F81-9166-847B5B7ACEF8}">
      <dgm:prSet phldrT="[文本]" custT="1"/>
      <dgm:spPr/>
      <dgm:t>
        <a:bodyPr/>
        <a:lstStyle/>
        <a:p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2015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10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月在法国里昂召开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技术会议上新项目提案获得立项</a:t>
          </a:r>
          <a:endParaRPr lang="zh-CN" altLang="en-US" sz="1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0187835B-04D8-4404-AC46-62516EB49082}" type="parTrans" cxnId="{EB421C17-E4C7-4B66-B4D9-02C6618D2656}">
      <dgm:prSet/>
      <dgm:spPr/>
      <dgm:t>
        <a:bodyPr/>
        <a:lstStyle/>
        <a:p>
          <a:endParaRPr lang="zh-CN" altLang="en-US"/>
        </a:p>
      </dgm:t>
    </dgm:pt>
    <dgm:pt modelId="{20A1C586-C329-44F7-B278-4DBA21ADEF4D}" type="sibTrans" cxnId="{EB421C17-E4C7-4B66-B4D9-02C6618D2656}">
      <dgm:prSet/>
      <dgm:spPr/>
      <dgm:t>
        <a:bodyPr/>
        <a:lstStyle/>
        <a:p>
          <a:endParaRPr lang="zh-CN" altLang="en-US"/>
        </a:p>
      </dgm:t>
    </dgm:pt>
    <dgm:pt modelId="{B56236C4-4306-4E0E-B25B-53A5B54452A5}">
      <dgm:prSet phldrT="[文本]" custT="1"/>
      <dgm:spPr/>
      <dgm:t>
        <a:bodyPr/>
        <a:lstStyle/>
        <a:p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2017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月获得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ISO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立项，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并与</a:t>
          </a:r>
          <a:r>
            <a:rPr lang="en-US" altLang="zh-CN" sz="14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保持同步进入询问阶段，标准编号为</a:t>
          </a:r>
          <a:r>
            <a:rPr lang="en-US" altLang="zh-CN" sz="1400" dirty="0">
              <a:latin typeface="黑体" panose="02010609060101010101" pitchFamily="49" charset="-122"/>
              <a:ea typeface="黑体" panose="02010609060101010101" pitchFamily="49" charset="-122"/>
            </a:rPr>
            <a:t>ISO 22517</a:t>
          </a:r>
          <a:endParaRPr lang="zh-CN" altLang="en-US" sz="1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F86C3766-3F20-421B-9E8E-EA48B9360E25}" type="parTrans" cxnId="{B2FDB538-CEB8-47CF-9996-81D91CB59678}">
      <dgm:prSet/>
      <dgm:spPr/>
      <dgm:t>
        <a:bodyPr/>
        <a:lstStyle/>
        <a:p>
          <a:endParaRPr lang="zh-CN" altLang="en-US"/>
        </a:p>
      </dgm:t>
    </dgm:pt>
    <dgm:pt modelId="{41E25100-100E-4C74-9432-0ACD1C4D13F4}" type="sibTrans" cxnId="{B2FDB538-CEB8-47CF-9996-81D91CB59678}">
      <dgm:prSet/>
      <dgm:spPr/>
      <dgm:t>
        <a:bodyPr/>
        <a:lstStyle/>
        <a:p>
          <a:endParaRPr lang="zh-CN" altLang="en-US"/>
        </a:p>
      </dgm:t>
    </dgm:pt>
    <dgm:pt modelId="{4B96D553-E617-4F9B-B965-A49282A7C2DC}" type="pres">
      <dgm:prSet presAssocID="{A3B9A6DF-2616-455F-BC0C-920D4A23A650}" presName="theList" presStyleCnt="0">
        <dgm:presLayoutVars>
          <dgm:dir/>
          <dgm:animLvl val="lvl"/>
          <dgm:resizeHandles val="exact"/>
        </dgm:presLayoutVars>
      </dgm:prSet>
      <dgm:spPr/>
    </dgm:pt>
    <dgm:pt modelId="{30288D20-B953-4D10-AAC3-BBC82F62C673}" type="pres">
      <dgm:prSet presAssocID="{E1E9377D-4A95-493C-9756-88CD81CAFA2F}" presName="compNode" presStyleCnt="0"/>
      <dgm:spPr/>
    </dgm:pt>
    <dgm:pt modelId="{1AD0CC2B-C0CE-4369-AC01-28AC9416E134}" type="pres">
      <dgm:prSet presAssocID="{E1E9377D-4A95-493C-9756-88CD81CAFA2F}" presName="noGeometry" presStyleCnt="0"/>
      <dgm:spPr/>
    </dgm:pt>
    <dgm:pt modelId="{5A88A54B-2700-4230-86C4-305ABE9B6F17}" type="pres">
      <dgm:prSet presAssocID="{E1E9377D-4A95-493C-9756-88CD81CAFA2F}" presName="childTextVisible" presStyleLbl="bgAccFollowNode1" presStyleIdx="0" presStyleCnt="2" custScaleX="94264" custScaleY="76635">
        <dgm:presLayoutVars>
          <dgm:bulletEnabled val="1"/>
        </dgm:presLayoutVars>
      </dgm:prSet>
      <dgm:spPr/>
    </dgm:pt>
    <dgm:pt modelId="{5CA61061-2202-4BFF-974B-71F665C73D82}" type="pres">
      <dgm:prSet presAssocID="{E1E9377D-4A95-493C-9756-88CD81CAFA2F}" presName="childTextHidden" presStyleLbl="bgAccFollowNode1" presStyleIdx="0" presStyleCnt="2"/>
      <dgm:spPr/>
    </dgm:pt>
    <dgm:pt modelId="{A0C8D019-0AAA-46E9-8DB1-1E50B3447D16}" type="pres">
      <dgm:prSet presAssocID="{E1E9377D-4A95-493C-9756-88CD81CAFA2F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BD93B8B8-ECA6-432A-8247-FB106F4EEC3E}" type="pres">
      <dgm:prSet presAssocID="{E1E9377D-4A95-493C-9756-88CD81CAFA2F}" presName="aSpace" presStyleCnt="0"/>
      <dgm:spPr/>
    </dgm:pt>
    <dgm:pt modelId="{005BA995-E906-4055-A94E-D319314520A2}" type="pres">
      <dgm:prSet presAssocID="{57A7E540-2A32-4F81-9166-847B5B7ACEF8}" presName="compNode" presStyleCnt="0"/>
      <dgm:spPr/>
    </dgm:pt>
    <dgm:pt modelId="{3220B29E-F955-48E3-84BE-D399DF331C66}" type="pres">
      <dgm:prSet presAssocID="{57A7E540-2A32-4F81-9166-847B5B7ACEF8}" presName="noGeometry" presStyleCnt="0"/>
      <dgm:spPr/>
    </dgm:pt>
    <dgm:pt modelId="{1A85F9C8-2695-4213-94C3-755FA8ED5579}" type="pres">
      <dgm:prSet presAssocID="{57A7E540-2A32-4F81-9166-847B5B7ACEF8}" presName="childTextVisible" presStyleLbl="bgAccFollowNode1" presStyleIdx="1" presStyleCnt="2" custScaleX="100910" custScaleY="76789">
        <dgm:presLayoutVars>
          <dgm:bulletEnabled val="1"/>
        </dgm:presLayoutVars>
      </dgm:prSet>
      <dgm:spPr/>
    </dgm:pt>
    <dgm:pt modelId="{D89EC26B-3B2C-41F1-A669-C81965C4799B}" type="pres">
      <dgm:prSet presAssocID="{57A7E540-2A32-4F81-9166-847B5B7ACEF8}" presName="childTextHidden" presStyleLbl="bgAccFollowNode1" presStyleIdx="1" presStyleCnt="2"/>
      <dgm:spPr/>
    </dgm:pt>
    <dgm:pt modelId="{A6FE8B21-6025-4C03-8640-47910C62BB0C}" type="pres">
      <dgm:prSet presAssocID="{57A7E540-2A32-4F81-9166-847B5B7ACEF8}" presName="parentText" presStyleLbl="node1" presStyleIdx="1" presStyleCnt="2">
        <dgm:presLayoutVars>
          <dgm:chMax val="1"/>
          <dgm:bulletEnabled val="1"/>
        </dgm:presLayoutVars>
      </dgm:prSet>
      <dgm:spPr/>
    </dgm:pt>
  </dgm:ptLst>
  <dgm:cxnLst>
    <dgm:cxn modelId="{026B6F05-E5BA-40F4-BE52-D02EE4F379E9}" type="presOf" srcId="{B56236C4-4306-4E0E-B25B-53A5B54452A5}" destId="{1A85F9C8-2695-4213-94C3-755FA8ED5579}" srcOrd="0" destOrd="0" presId="urn:microsoft.com/office/officeart/2005/8/layout/hProcess6"/>
    <dgm:cxn modelId="{8321E70D-AF47-4F8F-ABBA-0CBA0E678282}" srcId="{A3B9A6DF-2616-455F-BC0C-920D4A23A650}" destId="{E1E9377D-4A95-493C-9756-88CD81CAFA2F}" srcOrd="0" destOrd="0" parTransId="{09E267A5-0501-46CC-B4EB-C7431844F509}" sibTransId="{E117A013-D248-4D8A-93C5-3EB93CBD25A7}"/>
    <dgm:cxn modelId="{EB421C17-E4C7-4B66-B4D9-02C6618D2656}" srcId="{A3B9A6DF-2616-455F-BC0C-920D4A23A650}" destId="{57A7E540-2A32-4F81-9166-847B5B7ACEF8}" srcOrd="1" destOrd="0" parTransId="{0187835B-04D8-4404-AC46-62516EB49082}" sibTransId="{20A1C586-C329-44F7-B278-4DBA21ADEF4D}"/>
    <dgm:cxn modelId="{B2FDB538-CEB8-47CF-9996-81D91CB59678}" srcId="{57A7E540-2A32-4F81-9166-847B5B7ACEF8}" destId="{B56236C4-4306-4E0E-B25B-53A5B54452A5}" srcOrd="0" destOrd="0" parTransId="{F86C3766-3F20-421B-9E8E-EA48B9360E25}" sibTransId="{41E25100-100E-4C74-9432-0ACD1C4D13F4}"/>
    <dgm:cxn modelId="{080B2C3A-2EBA-477C-AD22-575890243EC9}" type="presOf" srcId="{B56236C4-4306-4E0E-B25B-53A5B54452A5}" destId="{D89EC26B-3B2C-41F1-A669-C81965C4799B}" srcOrd="1" destOrd="0" presId="urn:microsoft.com/office/officeart/2005/8/layout/hProcess6"/>
    <dgm:cxn modelId="{041B565D-9FFD-4EA9-A5A3-4A88D189FE14}" srcId="{E1E9377D-4A95-493C-9756-88CD81CAFA2F}" destId="{AE15669D-017A-461B-AB79-686BE5C84837}" srcOrd="0" destOrd="0" parTransId="{E222B3F2-1C92-4699-84C7-4DE32B60FCD1}" sibTransId="{FDFD2EF8-74D1-471D-8BD0-3FA847E9ED9F}"/>
    <dgm:cxn modelId="{2252B943-D1A3-4297-A97A-3E8E8B0DBC97}" type="presOf" srcId="{AE15669D-017A-461B-AB79-686BE5C84837}" destId="{5A88A54B-2700-4230-86C4-305ABE9B6F17}" srcOrd="0" destOrd="0" presId="urn:microsoft.com/office/officeart/2005/8/layout/hProcess6"/>
    <dgm:cxn modelId="{383D5486-29E0-4AD1-B963-F8FC02FCC31F}" type="presOf" srcId="{A3B9A6DF-2616-455F-BC0C-920D4A23A650}" destId="{4B96D553-E617-4F9B-B965-A49282A7C2DC}" srcOrd="0" destOrd="0" presId="urn:microsoft.com/office/officeart/2005/8/layout/hProcess6"/>
    <dgm:cxn modelId="{2DBB8B86-4F33-426E-B18C-3AD8D8BCAC97}" type="presOf" srcId="{57A7E540-2A32-4F81-9166-847B5B7ACEF8}" destId="{A6FE8B21-6025-4C03-8640-47910C62BB0C}" srcOrd="0" destOrd="0" presId="urn:microsoft.com/office/officeart/2005/8/layout/hProcess6"/>
    <dgm:cxn modelId="{1E2CEACD-7A94-4E09-A7E3-50B08C9AC5BF}" type="presOf" srcId="{E1E9377D-4A95-493C-9756-88CD81CAFA2F}" destId="{A0C8D019-0AAA-46E9-8DB1-1E50B3447D16}" srcOrd="0" destOrd="0" presId="urn:microsoft.com/office/officeart/2005/8/layout/hProcess6"/>
    <dgm:cxn modelId="{45401DD5-60BC-4FE0-8775-086FC21AE278}" type="presOf" srcId="{AE15669D-017A-461B-AB79-686BE5C84837}" destId="{5CA61061-2202-4BFF-974B-71F665C73D82}" srcOrd="1" destOrd="0" presId="urn:microsoft.com/office/officeart/2005/8/layout/hProcess6"/>
    <dgm:cxn modelId="{32017D0B-BCB2-4C08-82A2-B95C79ACB95D}" type="presParOf" srcId="{4B96D553-E617-4F9B-B965-A49282A7C2DC}" destId="{30288D20-B953-4D10-AAC3-BBC82F62C673}" srcOrd="0" destOrd="0" presId="urn:microsoft.com/office/officeart/2005/8/layout/hProcess6"/>
    <dgm:cxn modelId="{F4887672-E0E1-42C3-9AFC-76EF199E1C7B}" type="presParOf" srcId="{30288D20-B953-4D10-AAC3-BBC82F62C673}" destId="{1AD0CC2B-C0CE-4369-AC01-28AC9416E134}" srcOrd="0" destOrd="0" presId="urn:microsoft.com/office/officeart/2005/8/layout/hProcess6"/>
    <dgm:cxn modelId="{AA93D67B-45BB-4749-B76D-A23692435BA8}" type="presParOf" srcId="{30288D20-B953-4D10-AAC3-BBC82F62C673}" destId="{5A88A54B-2700-4230-86C4-305ABE9B6F17}" srcOrd="1" destOrd="0" presId="urn:microsoft.com/office/officeart/2005/8/layout/hProcess6"/>
    <dgm:cxn modelId="{6BE98A6B-1E1E-4A03-960C-782E09FA09EF}" type="presParOf" srcId="{30288D20-B953-4D10-AAC3-BBC82F62C673}" destId="{5CA61061-2202-4BFF-974B-71F665C73D82}" srcOrd="2" destOrd="0" presId="urn:microsoft.com/office/officeart/2005/8/layout/hProcess6"/>
    <dgm:cxn modelId="{021975FC-AFCC-495D-B4D6-738CA5B38146}" type="presParOf" srcId="{30288D20-B953-4D10-AAC3-BBC82F62C673}" destId="{A0C8D019-0AAA-46E9-8DB1-1E50B3447D16}" srcOrd="3" destOrd="0" presId="urn:microsoft.com/office/officeart/2005/8/layout/hProcess6"/>
    <dgm:cxn modelId="{0C32D2E0-CF51-4851-96DF-2C72B27606D1}" type="presParOf" srcId="{4B96D553-E617-4F9B-B965-A49282A7C2DC}" destId="{BD93B8B8-ECA6-432A-8247-FB106F4EEC3E}" srcOrd="1" destOrd="0" presId="urn:microsoft.com/office/officeart/2005/8/layout/hProcess6"/>
    <dgm:cxn modelId="{3B5A13EA-2650-4F11-87C6-21049F99D174}" type="presParOf" srcId="{4B96D553-E617-4F9B-B965-A49282A7C2DC}" destId="{005BA995-E906-4055-A94E-D319314520A2}" srcOrd="2" destOrd="0" presId="urn:microsoft.com/office/officeart/2005/8/layout/hProcess6"/>
    <dgm:cxn modelId="{E80A34C5-64DF-4C43-BD91-4801A0E8BBAE}" type="presParOf" srcId="{005BA995-E906-4055-A94E-D319314520A2}" destId="{3220B29E-F955-48E3-84BE-D399DF331C66}" srcOrd="0" destOrd="0" presId="urn:microsoft.com/office/officeart/2005/8/layout/hProcess6"/>
    <dgm:cxn modelId="{245F6E24-C65B-4999-B331-9764838438ED}" type="presParOf" srcId="{005BA995-E906-4055-A94E-D319314520A2}" destId="{1A85F9C8-2695-4213-94C3-755FA8ED5579}" srcOrd="1" destOrd="0" presId="urn:microsoft.com/office/officeart/2005/8/layout/hProcess6"/>
    <dgm:cxn modelId="{07FB3412-50DD-42A3-8C6C-5B242AF5DB59}" type="presParOf" srcId="{005BA995-E906-4055-A94E-D319314520A2}" destId="{D89EC26B-3B2C-41F1-A669-C81965C4799B}" srcOrd="2" destOrd="0" presId="urn:microsoft.com/office/officeart/2005/8/layout/hProcess6"/>
    <dgm:cxn modelId="{C9B406CB-4BF3-4962-A34E-A2B2255FFD47}" type="presParOf" srcId="{005BA995-E906-4055-A94E-D319314520A2}" destId="{A6FE8B21-6025-4C03-8640-47910C62BB0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B9A6DF-2616-455F-BC0C-920D4A23A650}" type="doc">
      <dgm:prSet loTypeId="urn:microsoft.com/office/officeart/2005/8/layout/hProcess6" loCatId="process" qsTypeId="urn:microsoft.com/office/officeart/2005/8/quickstyle/3d2#2" qsCatId="3D" csTypeId="urn:microsoft.com/office/officeart/2005/8/colors/colorful4#1" csCatId="colorful" phldr="1"/>
      <dgm:spPr/>
      <dgm:t>
        <a:bodyPr/>
        <a:lstStyle/>
        <a:p>
          <a:endParaRPr lang="zh-CN" altLang="en-US"/>
        </a:p>
      </dgm:t>
    </dgm:pt>
    <dgm:pt modelId="{E1E9377D-4A95-493C-9756-88CD81CAFA2F}">
      <dgm:prSet phldrT="[文本]" custT="1"/>
      <dgm:spPr/>
      <dgm:t>
        <a:bodyPr/>
        <a:lstStyle/>
        <a:p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2017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5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月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确认中国作为项目主导，指派陈学灿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为项目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负责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人</a:t>
          </a:r>
        </a:p>
      </dgm:t>
    </dgm:pt>
    <dgm:pt modelId="{09E267A5-0501-46CC-B4EB-C7431844F509}" type="parTrans" cxnId="{8321E70D-AF47-4F8F-ABBA-0CBA0E678282}">
      <dgm:prSet/>
      <dgm:spPr/>
      <dgm:t>
        <a:bodyPr/>
        <a:lstStyle/>
        <a:p>
          <a:endParaRPr lang="zh-CN" altLang="en-US"/>
        </a:p>
      </dgm:t>
    </dgm:pt>
    <dgm:pt modelId="{E117A013-D248-4D8A-93C5-3EB93CBD25A7}" type="sibTrans" cxnId="{8321E70D-AF47-4F8F-ABBA-0CBA0E678282}">
      <dgm:prSet/>
      <dgm:spPr/>
      <dgm:t>
        <a:bodyPr/>
        <a:lstStyle/>
        <a:p>
          <a:endParaRPr lang="zh-CN" altLang="en-US"/>
        </a:p>
      </dgm:t>
    </dgm:pt>
    <dgm:pt modelId="{AE15669D-017A-461B-AB79-686BE5C84837}">
      <dgm:prSet phldrT="[文本]" custT="1"/>
      <dgm:spPr/>
      <dgm:t>
        <a:bodyPr/>
        <a:lstStyle/>
        <a:p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2017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9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月在英国伦敦召开的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国际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技术会议上，项目组提交了对全球反馈意见的处理建议和标准最新修改文本。</a:t>
          </a:r>
          <a:endParaRPr lang="zh-CN" altLang="en-US" sz="1100" dirty="0"/>
        </a:p>
      </dgm:t>
    </dgm:pt>
    <dgm:pt modelId="{E222B3F2-1C92-4699-84C7-4DE32B60FCD1}" type="parTrans" cxnId="{041B565D-9FFD-4EA9-A5A3-4A88D189FE14}">
      <dgm:prSet/>
      <dgm:spPr/>
      <dgm:t>
        <a:bodyPr/>
        <a:lstStyle/>
        <a:p>
          <a:endParaRPr lang="zh-CN" altLang="en-US"/>
        </a:p>
      </dgm:t>
    </dgm:pt>
    <dgm:pt modelId="{FDFD2EF8-74D1-471D-8BD0-3FA847E9ED9F}" type="sibTrans" cxnId="{041B565D-9FFD-4EA9-A5A3-4A88D189FE14}">
      <dgm:prSet/>
      <dgm:spPr/>
      <dgm:t>
        <a:bodyPr/>
        <a:lstStyle/>
        <a:p>
          <a:endParaRPr lang="zh-CN" altLang="en-US"/>
        </a:p>
      </dgm:t>
    </dgm:pt>
    <dgm:pt modelId="{57A7E540-2A32-4F81-9166-847B5B7ACEF8}">
      <dgm:prSet phldrT="[文本]" custT="1"/>
      <dgm:spPr/>
      <dgm:t>
        <a:bodyPr/>
        <a:lstStyle/>
        <a:p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2019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5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月经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ISO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和</a:t>
          </a:r>
          <a:r>
            <a:rPr lang="en-US" sz="14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两个机构</a:t>
          </a:r>
          <a:r>
            <a:rPr lang="zh-CN" sz="1400" dirty="0">
              <a:latin typeface="黑体" panose="02010609060101010101" pitchFamily="49" charset="-122"/>
              <a:ea typeface="黑体" panose="02010609060101010101" pitchFamily="49" charset="-122"/>
            </a:rPr>
            <a:t>批准，该国际标准正式发布</a:t>
          </a:r>
          <a:endParaRPr lang="zh-CN" altLang="en-US" sz="1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0187835B-04D8-4404-AC46-62516EB49082}" type="parTrans" cxnId="{EB421C17-E4C7-4B66-B4D9-02C6618D2656}">
      <dgm:prSet/>
      <dgm:spPr/>
      <dgm:t>
        <a:bodyPr/>
        <a:lstStyle/>
        <a:p>
          <a:endParaRPr lang="zh-CN" altLang="en-US"/>
        </a:p>
      </dgm:t>
    </dgm:pt>
    <dgm:pt modelId="{20A1C586-C329-44F7-B278-4DBA21ADEF4D}" type="sibTrans" cxnId="{EB421C17-E4C7-4B66-B4D9-02C6618D2656}">
      <dgm:prSet/>
      <dgm:spPr/>
      <dgm:t>
        <a:bodyPr/>
        <a:lstStyle/>
        <a:p>
          <a:endParaRPr lang="zh-CN" altLang="en-US"/>
        </a:p>
      </dgm:t>
    </dgm:pt>
    <dgm:pt modelId="{B56236C4-4306-4E0E-B25B-53A5B54452A5}">
      <dgm:prSet phldrT="[文本]" custT="1"/>
      <dgm:spPr/>
      <dgm:t>
        <a:bodyPr/>
        <a:lstStyle/>
        <a:p>
          <a:pPr algn="just">
            <a:spcAft>
              <a:spcPts val="0"/>
            </a:spcAft>
          </a:pPr>
          <a:r>
            <a:rPr lang="zh-CN" altLang="en-US" sz="1400" dirty="0">
              <a:latin typeface="黑体" panose="02010609060101010101" pitchFamily="49" charset="-122"/>
              <a:ea typeface="黑体" panose="02010609060101010101" pitchFamily="49" charset="-122"/>
            </a:rPr>
            <a:t>目前德国、英国、法国、奥地利、瑞士和西班牙等欧盟国家已将该国际标准采纳为本国标准。</a:t>
          </a:r>
        </a:p>
      </dgm:t>
    </dgm:pt>
    <dgm:pt modelId="{F86C3766-3F20-421B-9E8E-EA48B9360E25}" type="parTrans" cxnId="{B2FDB538-CEB8-47CF-9996-81D91CB59678}">
      <dgm:prSet/>
      <dgm:spPr/>
      <dgm:t>
        <a:bodyPr/>
        <a:lstStyle/>
        <a:p>
          <a:endParaRPr lang="zh-CN" altLang="en-US"/>
        </a:p>
      </dgm:t>
    </dgm:pt>
    <dgm:pt modelId="{41E25100-100E-4C74-9432-0ACD1C4D13F4}" type="sibTrans" cxnId="{B2FDB538-CEB8-47CF-9996-81D91CB59678}">
      <dgm:prSet/>
      <dgm:spPr/>
      <dgm:t>
        <a:bodyPr/>
        <a:lstStyle/>
        <a:p>
          <a:endParaRPr lang="zh-CN" altLang="en-US"/>
        </a:p>
      </dgm:t>
    </dgm:pt>
    <dgm:pt modelId="{4B96D553-E617-4F9B-B965-A49282A7C2DC}" type="pres">
      <dgm:prSet presAssocID="{A3B9A6DF-2616-455F-BC0C-920D4A23A650}" presName="theList" presStyleCnt="0">
        <dgm:presLayoutVars>
          <dgm:dir/>
          <dgm:animLvl val="lvl"/>
          <dgm:resizeHandles val="exact"/>
        </dgm:presLayoutVars>
      </dgm:prSet>
      <dgm:spPr/>
    </dgm:pt>
    <dgm:pt modelId="{30288D20-B953-4D10-AAC3-BBC82F62C673}" type="pres">
      <dgm:prSet presAssocID="{E1E9377D-4A95-493C-9756-88CD81CAFA2F}" presName="compNode" presStyleCnt="0"/>
      <dgm:spPr/>
    </dgm:pt>
    <dgm:pt modelId="{1AD0CC2B-C0CE-4369-AC01-28AC9416E134}" type="pres">
      <dgm:prSet presAssocID="{E1E9377D-4A95-493C-9756-88CD81CAFA2F}" presName="noGeometry" presStyleCnt="0"/>
      <dgm:spPr/>
    </dgm:pt>
    <dgm:pt modelId="{5A88A54B-2700-4230-86C4-305ABE9B6F17}" type="pres">
      <dgm:prSet presAssocID="{E1E9377D-4A95-493C-9756-88CD81CAFA2F}" presName="childTextVisible" presStyleLbl="bgAccFollowNode1" presStyleIdx="0" presStyleCnt="2" custScaleX="101255" custScaleY="70506">
        <dgm:presLayoutVars>
          <dgm:bulletEnabled val="1"/>
        </dgm:presLayoutVars>
      </dgm:prSet>
      <dgm:spPr/>
    </dgm:pt>
    <dgm:pt modelId="{5CA61061-2202-4BFF-974B-71F665C73D82}" type="pres">
      <dgm:prSet presAssocID="{E1E9377D-4A95-493C-9756-88CD81CAFA2F}" presName="childTextHidden" presStyleLbl="bgAccFollowNode1" presStyleIdx="0" presStyleCnt="2"/>
      <dgm:spPr/>
    </dgm:pt>
    <dgm:pt modelId="{A0C8D019-0AAA-46E9-8DB1-1E50B3447D16}" type="pres">
      <dgm:prSet presAssocID="{E1E9377D-4A95-493C-9756-88CD81CAFA2F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BD93B8B8-ECA6-432A-8247-FB106F4EEC3E}" type="pres">
      <dgm:prSet presAssocID="{E1E9377D-4A95-493C-9756-88CD81CAFA2F}" presName="aSpace" presStyleCnt="0"/>
      <dgm:spPr/>
    </dgm:pt>
    <dgm:pt modelId="{005BA995-E906-4055-A94E-D319314520A2}" type="pres">
      <dgm:prSet presAssocID="{57A7E540-2A32-4F81-9166-847B5B7ACEF8}" presName="compNode" presStyleCnt="0"/>
      <dgm:spPr/>
    </dgm:pt>
    <dgm:pt modelId="{3220B29E-F955-48E3-84BE-D399DF331C66}" type="pres">
      <dgm:prSet presAssocID="{57A7E540-2A32-4F81-9166-847B5B7ACEF8}" presName="noGeometry" presStyleCnt="0"/>
      <dgm:spPr/>
    </dgm:pt>
    <dgm:pt modelId="{1A85F9C8-2695-4213-94C3-755FA8ED5579}" type="pres">
      <dgm:prSet presAssocID="{57A7E540-2A32-4F81-9166-847B5B7ACEF8}" presName="childTextVisible" presStyleLbl="bgAccFollowNode1" presStyleIdx="1" presStyleCnt="2" custScaleX="96015" custScaleY="74970">
        <dgm:presLayoutVars>
          <dgm:bulletEnabled val="1"/>
        </dgm:presLayoutVars>
      </dgm:prSet>
      <dgm:spPr/>
    </dgm:pt>
    <dgm:pt modelId="{D89EC26B-3B2C-41F1-A669-C81965C4799B}" type="pres">
      <dgm:prSet presAssocID="{57A7E540-2A32-4F81-9166-847B5B7ACEF8}" presName="childTextHidden" presStyleLbl="bgAccFollowNode1" presStyleIdx="1" presStyleCnt="2"/>
      <dgm:spPr/>
    </dgm:pt>
    <dgm:pt modelId="{A6FE8B21-6025-4C03-8640-47910C62BB0C}" type="pres">
      <dgm:prSet presAssocID="{57A7E540-2A32-4F81-9166-847B5B7ACEF8}" presName="parentText" presStyleLbl="node1" presStyleIdx="1" presStyleCnt="2">
        <dgm:presLayoutVars>
          <dgm:chMax val="1"/>
          <dgm:bulletEnabled val="1"/>
        </dgm:presLayoutVars>
      </dgm:prSet>
      <dgm:spPr/>
    </dgm:pt>
  </dgm:ptLst>
  <dgm:cxnLst>
    <dgm:cxn modelId="{B66BDF04-A396-48E0-B8B2-87ED4EAB0B0A}" type="presOf" srcId="{AE15669D-017A-461B-AB79-686BE5C84837}" destId="{5A88A54B-2700-4230-86C4-305ABE9B6F17}" srcOrd="0" destOrd="0" presId="urn:microsoft.com/office/officeart/2005/8/layout/hProcess6"/>
    <dgm:cxn modelId="{8321E70D-AF47-4F8F-ABBA-0CBA0E678282}" srcId="{A3B9A6DF-2616-455F-BC0C-920D4A23A650}" destId="{E1E9377D-4A95-493C-9756-88CD81CAFA2F}" srcOrd="0" destOrd="0" parTransId="{09E267A5-0501-46CC-B4EB-C7431844F509}" sibTransId="{E117A013-D248-4D8A-93C5-3EB93CBD25A7}"/>
    <dgm:cxn modelId="{EB421C17-E4C7-4B66-B4D9-02C6618D2656}" srcId="{A3B9A6DF-2616-455F-BC0C-920D4A23A650}" destId="{57A7E540-2A32-4F81-9166-847B5B7ACEF8}" srcOrd="1" destOrd="0" parTransId="{0187835B-04D8-4404-AC46-62516EB49082}" sibTransId="{20A1C586-C329-44F7-B278-4DBA21ADEF4D}"/>
    <dgm:cxn modelId="{D845C822-FC12-40E9-A2D2-AF7A9540BB8A}" type="presOf" srcId="{A3B9A6DF-2616-455F-BC0C-920D4A23A650}" destId="{4B96D553-E617-4F9B-B965-A49282A7C2DC}" srcOrd="0" destOrd="0" presId="urn:microsoft.com/office/officeart/2005/8/layout/hProcess6"/>
    <dgm:cxn modelId="{B2FDB538-CEB8-47CF-9996-81D91CB59678}" srcId="{57A7E540-2A32-4F81-9166-847B5B7ACEF8}" destId="{B56236C4-4306-4E0E-B25B-53A5B54452A5}" srcOrd="0" destOrd="0" parTransId="{F86C3766-3F20-421B-9E8E-EA48B9360E25}" sibTransId="{41E25100-100E-4C74-9432-0ACD1C4D13F4}"/>
    <dgm:cxn modelId="{041B565D-9FFD-4EA9-A5A3-4A88D189FE14}" srcId="{E1E9377D-4A95-493C-9756-88CD81CAFA2F}" destId="{AE15669D-017A-461B-AB79-686BE5C84837}" srcOrd="0" destOrd="0" parTransId="{E222B3F2-1C92-4699-84C7-4DE32B60FCD1}" sibTransId="{FDFD2EF8-74D1-471D-8BD0-3FA847E9ED9F}"/>
    <dgm:cxn modelId="{810C03B9-A631-4B18-93D5-16252111956B}" type="presOf" srcId="{B56236C4-4306-4E0E-B25B-53A5B54452A5}" destId="{D89EC26B-3B2C-41F1-A669-C81965C4799B}" srcOrd="1" destOrd="0" presId="urn:microsoft.com/office/officeart/2005/8/layout/hProcess6"/>
    <dgm:cxn modelId="{65B0EBC7-5F36-4C1E-AF7E-FE10C4AFC54F}" type="presOf" srcId="{AE15669D-017A-461B-AB79-686BE5C84837}" destId="{5CA61061-2202-4BFF-974B-71F665C73D82}" srcOrd="1" destOrd="0" presId="urn:microsoft.com/office/officeart/2005/8/layout/hProcess6"/>
    <dgm:cxn modelId="{B1BB93CF-6734-45A5-AC27-FF30E371A265}" type="presOf" srcId="{57A7E540-2A32-4F81-9166-847B5B7ACEF8}" destId="{A6FE8B21-6025-4C03-8640-47910C62BB0C}" srcOrd="0" destOrd="0" presId="urn:microsoft.com/office/officeart/2005/8/layout/hProcess6"/>
    <dgm:cxn modelId="{8FAA6ED0-AECA-479C-B7DB-1A0C3212E774}" type="presOf" srcId="{E1E9377D-4A95-493C-9756-88CD81CAFA2F}" destId="{A0C8D019-0AAA-46E9-8DB1-1E50B3447D16}" srcOrd="0" destOrd="0" presId="urn:microsoft.com/office/officeart/2005/8/layout/hProcess6"/>
    <dgm:cxn modelId="{48FA30EC-BE01-4DE5-B68E-75B85B3D8ACF}" type="presOf" srcId="{B56236C4-4306-4E0E-B25B-53A5B54452A5}" destId="{1A85F9C8-2695-4213-94C3-755FA8ED5579}" srcOrd="0" destOrd="0" presId="urn:microsoft.com/office/officeart/2005/8/layout/hProcess6"/>
    <dgm:cxn modelId="{5A76F488-3A7C-4DD1-8328-954C341E7D7D}" type="presParOf" srcId="{4B96D553-E617-4F9B-B965-A49282A7C2DC}" destId="{30288D20-B953-4D10-AAC3-BBC82F62C673}" srcOrd="0" destOrd="0" presId="urn:microsoft.com/office/officeart/2005/8/layout/hProcess6"/>
    <dgm:cxn modelId="{A068FA8C-FEC1-4485-9768-B53F00448B1B}" type="presParOf" srcId="{30288D20-B953-4D10-AAC3-BBC82F62C673}" destId="{1AD0CC2B-C0CE-4369-AC01-28AC9416E134}" srcOrd="0" destOrd="0" presId="urn:microsoft.com/office/officeart/2005/8/layout/hProcess6"/>
    <dgm:cxn modelId="{0FF110FB-68DF-40B0-BC9A-0421981C53A8}" type="presParOf" srcId="{30288D20-B953-4D10-AAC3-BBC82F62C673}" destId="{5A88A54B-2700-4230-86C4-305ABE9B6F17}" srcOrd="1" destOrd="0" presId="urn:microsoft.com/office/officeart/2005/8/layout/hProcess6"/>
    <dgm:cxn modelId="{A5308931-348C-42A1-90A9-656C0E5CC2ED}" type="presParOf" srcId="{30288D20-B953-4D10-AAC3-BBC82F62C673}" destId="{5CA61061-2202-4BFF-974B-71F665C73D82}" srcOrd="2" destOrd="0" presId="urn:microsoft.com/office/officeart/2005/8/layout/hProcess6"/>
    <dgm:cxn modelId="{F6834BD9-8B92-43D3-9289-6D68F9051D70}" type="presParOf" srcId="{30288D20-B953-4D10-AAC3-BBC82F62C673}" destId="{A0C8D019-0AAA-46E9-8DB1-1E50B3447D16}" srcOrd="3" destOrd="0" presId="urn:microsoft.com/office/officeart/2005/8/layout/hProcess6"/>
    <dgm:cxn modelId="{DA075866-DBBF-4902-ADEB-C0309EFA2CAA}" type="presParOf" srcId="{4B96D553-E617-4F9B-B965-A49282A7C2DC}" destId="{BD93B8B8-ECA6-432A-8247-FB106F4EEC3E}" srcOrd="1" destOrd="0" presId="urn:microsoft.com/office/officeart/2005/8/layout/hProcess6"/>
    <dgm:cxn modelId="{BD6CE9DE-F20A-45DF-9A6B-70D0E2B04143}" type="presParOf" srcId="{4B96D553-E617-4F9B-B965-A49282A7C2DC}" destId="{005BA995-E906-4055-A94E-D319314520A2}" srcOrd="2" destOrd="0" presId="urn:microsoft.com/office/officeart/2005/8/layout/hProcess6"/>
    <dgm:cxn modelId="{B88BD272-956C-4CD2-8E64-07114D399F5D}" type="presParOf" srcId="{005BA995-E906-4055-A94E-D319314520A2}" destId="{3220B29E-F955-48E3-84BE-D399DF331C66}" srcOrd="0" destOrd="0" presId="urn:microsoft.com/office/officeart/2005/8/layout/hProcess6"/>
    <dgm:cxn modelId="{CE753427-1F8D-4E85-BB33-60DD867FD4A8}" type="presParOf" srcId="{005BA995-E906-4055-A94E-D319314520A2}" destId="{1A85F9C8-2695-4213-94C3-755FA8ED5579}" srcOrd="1" destOrd="0" presId="urn:microsoft.com/office/officeart/2005/8/layout/hProcess6"/>
    <dgm:cxn modelId="{1E2814F1-962A-47C7-8317-BA9C94B886E4}" type="presParOf" srcId="{005BA995-E906-4055-A94E-D319314520A2}" destId="{D89EC26B-3B2C-41F1-A669-C81965C4799B}" srcOrd="2" destOrd="0" presId="urn:microsoft.com/office/officeart/2005/8/layout/hProcess6"/>
    <dgm:cxn modelId="{60E76647-AC6E-4971-8DAD-270A9344EF83}" type="presParOf" srcId="{005BA995-E906-4055-A94E-D319314520A2}" destId="{A6FE8B21-6025-4C03-8640-47910C62BB0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8A54B-2700-4230-86C4-305ABE9B6F17}">
      <dsp:nvSpPr>
        <dsp:cNvPr id="0" name=""/>
        <dsp:cNvSpPr/>
      </dsp:nvSpPr>
      <dsp:spPr>
        <a:xfrm>
          <a:off x="870879" y="885413"/>
          <a:ext cx="2942316" cy="2090954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2015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alt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7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月向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提交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国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际标准新项目提案申请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、标准草案文本和标准草案技术说明</a:t>
          </a:r>
        </a:p>
      </dsp:txBody>
      <dsp:txXfrm>
        <a:off x="1606458" y="1199056"/>
        <a:ext cx="1474903" cy="1463668"/>
      </dsp:txXfrm>
    </dsp:sp>
    <dsp:sp modelId="{A0C8D019-0AAA-46E9-8DB1-1E50B3447D16}">
      <dsp:nvSpPr>
        <dsp:cNvPr id="0" name=""/>
        <dsp:cNvSpPr/>
      </dsp:nvSpPr>
      <dsp:spPr>
        <a:xfrm>
          <a:off x="1019" y="1150551"/>
          <a:ext cx="1560678" cy="156067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2013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alt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10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月项目组提出皮革中农药残留检测方法标准制订需求</a:t>
          </a:r>
        </a:p>
      </dsp:txBody>
      <dsp:txXfrm>
        <a:off x="229575" y="1379107"/>
        <a:ext cx="1103566" cy="1103566"/>
      </dsp:txXfrm>
    </dsp:sp>
    <dsp:sp modelId="{1A85F9C8-2695-4213-94C3-755FA8ED5579}">
      <dsp:nvSpPr>
        <dsp:cNvPr id="0" name=""/>
        <dsp:cNvSpPr/>
      </dsp:nvSpPr>
      <dsp:spPr>
        <a:xfrm>
          <a:off x="4863938" y="883312"/>
          <a:ext cx="3149762" cy="2095156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2017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月获得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ISO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立项，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并与</a:t>
          </a:r>
          <a:r>
            <a:rPr lang="en-US" alt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保持同步进入询问阶段，标准编号为</a:t>
          </a:r>
          <a:r>
            <a:rPr lang="en-US" alt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ISO 22517</a:t>
          </a:r>
          <a:endParaRPr lang="zh-CN" altLang="en-US" sz="1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651379" y="1197585"/>
        <a:ext cx="1629016" cy="1466610"/>
      </dsp:txXfrm>
    </dsp:sp>
    <dsp:sp modelId="{A6FE8B21-6025-4C03-8640-47910C62BB0C}">
      <dsp:nvSpPr>
        <dsp:cNvPr id="0" name=""/>
        <dsp:cNvSpPr/>
      </dsp:nvSpPr>
      <dsp:spPr>
        <a:xfrm>
          <a:off x="4097801" y="1150551"/>
          <a:ext cx="1560678" cy="1560678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2015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10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月在法国里昂召开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技术会议上新项目提案获得立项</a:t>
          </a:r>
          <a:endParaRPr lang="zh-CN" altLang="en-US" sz="1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4326357" y="1379107"/>
        <a:ext cx="1103566" cy="11035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8A54B-2700-4230-86C4-305ABE9B6F17}">
      <dsp:nvSpPr>
        <dsp:cNvPr id="0" name=""/>
        <dsp:cNvSpPr/>
      </dsp:nvSpPr>
      <dsp:spPr bwMode="white">
        <a:xfrm>
          <a:off x="749914" y="1070984"/>
          <a:ext cx="3105905" cy="1890479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2017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9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月在英国伦敦召开的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国际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技术会议上，项目组提交了对全球反馈意见的处理建议和标准最新修改文本。</a:t>
          </a:r>
          <a:endParaRPr lang="zh-CN" altLang="en-US" sz="1100" kern="1200" dirty="0"/>
        </a:p>
      </dsp:txBody>
      <dsp:txXfrm>
        <a:off x="1526390" y="1354556"/>
        <a:ext cx="1667761" cy="1323335"/>
      </dsp:txXfrm>
    </dsp:sp>
    <dsp:sp modelId="{A0C8D019-0AAA-46E9-8DB1-1E50B3447D16}">
      <dsp:nvSpPr>
        <dsp:cNvPr id="0" name=""/>
        <dsp:cNvSpPr/>
      </dsp:nvSpPr>
      <dsp:spPr bwMode="white">
        <a:xfrm>
          <a:off x="2309" y="1249371"/>
          <a:ext cx="1533704" cy="153370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2017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5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月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确认中国作为项目主导，指派陈学灿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为项目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负责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人</a:t>
          </a:r>
        </a:p>
      </dsp:txBody>
      <dsp:txXfrm>
        <a:off x="226915" y="1473977"/>
        <a:ext cx="1084492" cy="1084492"/>
      </dsp:txXfrm>
    </dsp:sp>
    <dsp:sp modelId="{1A85F9C8-2695-4213-94C3-755FA8ED5579}">
      <dsp:nvSpPr>
        <dsp:cNvPr id="0" name=""/>
        <dsp:cNvSpPr/>
      </dsp:nvSpPr>
      <dsp:spPr bwMode="white">
        <a:xfrm>
          <a:off x="4875504" y="1011137"/>
          <a:ext cx="2945173" cy="2010172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目前德国、英国、法国、奥地利、瑞士和西班牙等欧盟国家已将该国际标准采纳为本国标准。</a:t>
          </a:r>
        </a:p>
      </dsp:txBody>
      <dsp:txXfrm>
        <a:off x="5611797" y="1312663"/>
        <a:ext cx="1505320" cy="1407120"/>
      </dsp:txXfrm>
    </dsp:sp>
    <dsp:sp modelId="{A6FE8B21-6025-4C03-8640-47910C62BB0C}">
      <dsp:nvSpPr>
        <dsp:cNvPr id="0" name=""/>
        <dsp:cNvSpPr/>
      </dsp:nvSpPr>
      <dsp:spPr bwMode="white">
        <a:xfrm>
          <a:off x="4047533" y="1249371"/>
          <a:ext cx="1533704" cy="1533704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2019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年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5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月经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ISO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和</a:t>
          </a:r>
          <a:r>
            <a:rPr 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IULTCS</a:t>
          </a:r>
          <a:r>
            <a:rPr lang="zh-CN" altLang="en-US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两个机构</a:t>
          </a:r>
          <a:r>
            <a:rPr lang="zh-CN" sz="1400" kern="1200" dirty="0">
              <a:latin typeface="黑体" panose="02010609060101010101" pitchFamily="49" charset="-122"/>
              <a:ea typeface="黑体" panose="02010609060101010101" pitchFamily="49" charset="-122"/>
            </a:rPr>
            <a:t>批准，该国际标准正式发布</a:t>
          </a:r>
          <a:endParaRPr lang="zh-CN" altLang="en-US" sz="1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4272139" y="1473977"/>
        <a:ext cx="1084492" cy="1084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14ED7-698B-4B94-A17C-5DB321D3E300}" type="datetimeFigureOut">
              <a:rPr lang="zh-CN" altLang="en-US" smtClean="0"/>
              <a:pPr/>
              <a:t>2022/6/20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AB0A8-FA8A-4AE6-8140-5352C1EE15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2A187-060C-48C8-A788-B4928D1A8C8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DD7CB-7B5F-4BF0-AEC3-F52025458AB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DD7CB-7B5F-4BF0-AEC3-F52025458AB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7C9D7-FB16-4A59-B49E-B26C26456131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/>
              <a:t>5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DD7CB-7B5F-4BF0-AEC3-F52025458AB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DD7CB-7B5F-4BF0-AEC3-F52025458AB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DD7CB-7B5F-4BF0-AEC3-F52025458AB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DD7CB-7B5F-4BF0-AEC3-F52025458AB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DD7CB-7B5F-4BF0-AEC3-F52025458AB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DD7CB-7B5F-4BF0-AEC3-F52025458AB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0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3" y="3"/>
            <a:ext cx="12191997" cy="685799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图片占位符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" y="3"/>
            <a:ext cx="12191997" cy="6857997"/>
          </a:xfrm>
          <a:prstGeom prst="rect">
            <a:avLst/>
          </a:prstGeom>
        </p:spPr>
      </p:pic>
      <p:sp>
        <p:nvSpPr>
          <p:cNvPr id="6" name="任意多边形 5"/>
          <p:cNvSpPr/>
          <p:nvPr userDrawn="1"/>
        </p:nvSpPr>
        <p:spPr>
          <a:xfrm>
            <a:off x="5063852" y="600856"/>
            <a:ext cx="6561217" cy="5184497"/>
          </a:xfrm>
          <a:custGeom>
            <a:avLst/>
            <a:gdLst>
              <a:gd name="connsiteX0" fmla="*/ 526462 w 4920913"/>
              <a:gd name="connsiteY0" fmla="*/ 3587959 h 3888373"/>
              <a:gd name="connsiteX1" fmla="*/ 926512 w 4920913"/>
              <a:gd name="connsiteY1" fmla="*/ 3816559 h 3888373"/>
              <a:gd name="connsiteX2" fmla="*/ 1355137 w 4920913"/>
              <a:gd name="connsiteY2" fmla="*/ 3883234 h 3888373"/>
              <a:gd name="connsiteX3" fmla="*/ 1907587 w 4920913"/>
              <a:gd name="connsiteY3" fmla="*/ 3702259 h 3888373"/>
              <a:gd name="connsiteX4" fmla="*/ 2755312 w 4920913"/>
              <a:gd name="connsiteY4" fmla="*/ 3483184 h 3888373"/>
              <a:gd name="connsiteX5" fmla="*/ 3488737 w 4920913"/>
              <a:gd name="connsiteY5" fmla="*/ 3464134 h 3888373"/>
              <a:gd name="connsiteX6" fmla="*/ 3984037 w 4920913"/>
              <a:gd name="connsiteY6" fmla="*/ 3511759 h 3888373"/>
              <a:gd name="connsiteX7" fmla="*/ 4498387 w 4920913"/>
              <a:gd name="connsiteY7" fmla="*/ 3483184 h 3888373"/>
              <a:gd name="connsiteX8" fmla="*/ 4822237 w 4920913"/>
              <a:gd name="connsiteY8" fmla="*/ 3435559 h 3888373"/>
              <a:gd name="connsiteX9" fmla="*/ 4822237 w 4920913"/>
              <a:gd name="connsiteY9" fmla="*/ 82759 h 3888373"/>
              <a:gd name="connsiteX10" fmla="*/ 3669712 w 4920913"/>
              <a:gd name="connsiteY10" fmla="*/ 1111459 h 3888373"/>
              <a:gd name="connsiteX11" fmla="*/ 183562 w 4920913"/>
              <a:gd name="connsiteY11" fmla="*/ 2102059 h 3888373"/>
              <a:gd name="connsiteX12" fmla="*/ 526462 w 4920913"/>
              <a:gd name="connsiteY12" fmla="*/ 3587959 h 388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20913" h="3888373">
                <a:moveTo>
                  <a:pt x="526462" y="3587959"/>
                </a:moveTo>
                <a:cubicBezTo>
                  <a:pt x="650287" y="3873709"/>
                  <a:pt x="788399" y="3767346"/>
                  <a:pt x="926512" y="3816559"/>
                </a:cubicBezTo>
                <a:cubicBezTo>
                  <a:pt x="1064625" y="3865772"/>
                  <a:pt x="1191625" y="3902284"/>
                  <a:pt x="1355137" y="3883234"/>
                </a:cubicBezTo>
                <a:cubicBezTo>
                  <a:pt x="1518649" y="3864184"/>
                  <a:pt x="1674225" y="3768934"/>
                  <a:pt x="1907587" y="3702259"/>
                </a:cubicBezTo>
                <a:cubicBezTo>
                  <a:pt x="2140950" y="3635584"/>
                  <a:pt x="2491787" y="3522871"/>
                  <a:pt x="2755312" y="3483184"/>
                </a:cubicBezTo>
                <a:cubicBezTo>
                  <a:pt x="3018837" y="3443497"/>
                  <a:pt x="3283950" y="3459372"/>
                  <a:pt x="3488737" y="3464134"/>
                </a:cubicBezTo>
                <a:cubicBezTo>
                  <a:pt x="3693524" y="3468896"/>
                  <a:pt x="3815762" y="3508584"/>
                  <a:pt x="3984037" y="3511759"/>
                </a:cubicBezTo>
                <a:cubicBezTo>
                  <a:pt x="4152312" y="3514934"/>
                  <a:pt x="4358687" y="3495884"/>
                  <a:pt x="4498387" y="3483184"/>
                </a:cubicBezTo>
                <a:cubicBezTo>
                  <a:pt x="4638087" y="3470484"/>
                  <a:pt x="4768262" y="4002297"/>
                  <a:pt x="4822237" y="3435559"/>
                </a:cubicBezTo>
                <a:cubicBezTo>
                  <a:pt x="4876212" y="2868821"/>
                  <a:pt x="5014324" y="470109"/>
                  <a:pt x="4822237" y="82759"/>
                </a:cubicBezTo>
                <a:cubicBezTo>
                  <a:pt x="4630150" y="-304591"/>
                  <a:pt x="4442824" y="774909"/>
                  <a:pt x="3669712" y="1111459"/>
                </a:cubicBezTo>
                <a:cubicBezTo>
                  <a:pt x="2896600" y="1448009"/>
                  <a:pt x="704262" y="1684547"/>
                  <a:pt x="183562" y="2102059"/>
                </a:cubicBezTo>
                <a:cubicBezTo>
                  <a:pt x="-337138" y="2519571"/>
                  <a:pt x="402637" y="3302209"/>
                  <a:pt x="526462" y="35879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矩形 6"/>
          <p:cNvSpPr/>
          <p:nvPr userDrawn="1"/>
        </p:nvSpPr>
        <p:spPr>
          <a:xfrm>
            <a:off x="6634976" y="769434"/>
            <a:ext cx="3969834" cy="250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C0C67-8B5E-41C1-8110-E960F4EC1217}" type="datetime1">
              <a:rPr lang="zh-CN" altLang="en-US">
                <a:solidFill>
                  <a:prstClr val="black"/>
                </a:solidFill>
              </a:rPr>
              <a:pPr>
                <a:defRPr/>
              </a:pPr>
              <a:t>2022/6/20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6EB94-B338-4B8E-95AB-42D4883BA6B0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orat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2BBE-6926-4F53-B888-90BB28F189C3}" type="datetimeFigureOut">
              <a:rPr lang="id-ID" smtClean="0">
                <a:solidFill>
                  <a:srgbClr val="5C5C5C">
                    <a:tint val="75000"/>
                  </a:srgbClr>
                </a:solidFill>
              </a:rPr>
              <a:pPr/>
              <a:t>20/06/2022</a:t>
            </a:fld>
            <a:endParaRPr lang="id-ID">
              <a:solidFill>
                <a:srgbClr val="5C5C5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>
              <a:solidFill>
                <a:srgbClr val="5C5C5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0D0D-8FB9-4FF9-A500-EFF8C2E5E59F}" type="slidenum">
              <a:rPr lang="id-ID" smtClean="0">
                <a:solidFill>
                  <a:srgbClr val="5C5C5C">
                    <a:tint val="75000"/>
                  </a:srgbClr>
                </a:solidFill>
              </a:rPr>
              <a:pPr/>
              <a:t>‹#›</a:t>
            </a:fld>
            <a:endParaRPr lang="id-ID">
              <a:solidFill>
                <a:srgbClr val="5C5C5C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26584" y="356628"/>
            <a:ext cx="7518400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32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26584" y="825949"/>
            <a:ext cx="5486400" cy="267661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865" b="1" baseline="0">
                <a:solidFill>
                  <a:schemeClr val="tx1">
                    <a:lumMod val="65000"/>
                  </a:schemeClr>
                </a:solidFill>
                <a:latin typeface="微软雅黑" panose="020B0503020204020204" pitchFamily="34" charset="-122"/>
              </a:defRPr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6965" indent="0">
              <a:buNone/>
              <a:defRPr sz="1200"/>
            </a:lvl7pPr>
            <a:lvl8pPr marL="4266565" indent="0">
              <a:buNone/>
              <a:defRPr sz="1200"/>
            </a:lvl8pPr>
            <a:lvl9pPr marL="4876165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hyperlink" Target="http://www.chemmade.com/assistant/chemdic/casDetail-1024-57-3.html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" y="3"/>
            <a:ext cx="12191997" cy="6857997"/>
          </a:xfrm>
        </p:spPr>
      </p:pic>
      <p:sp>
        <p:nvSpPr>
          <p:cNvPr id="2" name="矩形 1"/>
          <p:cNvSpPr/>
          <p:nvPr/>
        </p:nvSpPr>
        <p:spPr>
          <a:xfrm>
            <a:off x="5791200" y="889000"/>
            <a:ext cx="5892800" cy="386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任意多边形 11"/>
          <p:cNvSpPr/>
          <p:nvPr/>
        </p:nvSpPr>
        <p:spPr>
          <a:xfrm>
            <a:off x="5063852" y="600856"/>
            <a:ext cx="6561217" cy="5184497"/>
          </a:xfrm>
          <a:custGeom>
            <a:avLst/>
            <a:gdLst>
              <a:gd name="connsiteX0" fmla="*/ 526462 w 4920913"/>
              <a:gd name="connsiteY0" fmla="*/ 3587959 h 3888373"/>
              <a:gd name="connsiteX1" fmla="*/ 926512 w 4920913"/>
              <a:gd name="connsiteY1" fmla="*/ 3816559 h 3888373"/>
              <a:gd name="connsiteX2" fmla="*/ 1355137 w 4920913"/>
              <a:gd name="connsiteY2" fmla="*/ 3883234 h 3888373"/>
              <a:gd name="connsiteX3" fmla="*/ 1907587 w 4920913"/>
              <a:gd name="connsiteY3" fmla="*/ 3702259 h 3888373"/>
              <a:gd name="connsiteX4" fmla="*/ 2755312 w 4920913"/>
              <a:gd name="connsiteY4" fmla="*/ 3483184 h 3888373"/>
              <a:gd name="connsiteX5" fmla="*/ 3488737 w 4920913"/>
              <a:gd name="connsiteY5" fmla="*/ 3464134 h 3888373"/>
              <a:gd name="connsiteX6" fmla="*/ 3984037 w 4920913"/>
              <a:gd name="connsiteY6" fmla="*/ 3511759 h 3888373"/>
              <a:gd name="connsiteX7" fmla="*/ 4498387 w 4920913"/>
              <a:gd name="connsiteY7" fmla="*/ 3483184 h 3888373"/>
              <a:gd name="connsiteX8" fmla="*/ 4822237 w 4920913"/>
              <a:gd name="connsiteY8" fmla="*/ 3435559 h 3888373"/>
              <a:gd name="connsiteX9" fmla="*/ 4822237 w 4920913"/>
              <a:gd name="connsiteY9" fmla="*/ 82759 h 3888373"/>
              <a:gd name="connsiteX10" fmla="*/ 3669712 w 4920913"/>
              <a:gd name="connsiteY10" fmla="*/ 1111459 h 3888373"/>
              <a:gd name="connsiteX11" fmla="*/ 183562 w 4920913"/>
              <a:gd name="connsiteY11" fmla="*/ 2102059 h 3888373"/>
              <a:gd name="connsiteX12" fmla="*/ 526462 w 4920913"/>
              <a:gd name="connsiteY12" fmla="*/ 3587959 h 388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20913" h="3888373">
                <a:moveTo>
                  <a:pt x="526462" y="3587959"/>
                </a:moveTo>
                <a:cubicBezTo>
                  <a:pt x="650287" y="3873709"/>
                  <a:pt x="788399" y="3767346"/>
                  <a:pt x="926512" y="3816559"/>
                </a:cubicBezTo>
                <a:cubicBezTo>
                  <a:pt x="1064625" y="3865772"/>
                  <a:pt x="1191625" y="3902284"/>
                  <a:pt x="1355137" y="3883234"/>
                </a:cubicBezTo>
                <a:cubicBezTo>
                  <a:pt x="1518649" y="3864184"/>
                  <a:pt x="1674225" y="3768934"/>
                  <a:pt x="1907587" y="3702259"/>
                </a:cubicBezTo>
                <a:cubicBezTo>
                  <a:pt x="2140950" y="3635584"/>
                  <a:pt x="2491787" y="3522871"/>
                  <a:pt x="2755312" y="3483184"/>
                </a:cubicBezTo>
                <a:cubicBezTo>
                  <a:pt x="3018837" y="3443497"/>
                  <a:pt x="3283950" y="3459372"/>
                  <a:pt x="3488737" y="3464134"/>
                </a:cubicBezTo>
                <a:cubicBezTo>
                  <a:pt x="3693524" y="3468896"/>
                  <a:pt x="3815762" y="3508584"/>
                  <a:pt x="3984037" y="3511759"/>
                </a:cubicBezTo>
                <a:cubicBezTo>
                  <a:pt x="4152312" y="3514934"/>
                  <a:pt x="4358687" y="3495884"/>
                  <a:pt x="4498387" y="3483184"/>
                </a:cubicBezTo>
                <a:cubicBezTo>
                  <a:pt x="4638087" y="3470484"/>
                  <a:pt x="4768262" y="4002297"/>
                  <a:pt x="4822237" y="3435559"/>
                </a:cubicBezTo>
                <a:cubicBezTo>
                  <a:pt x="4876212" y="2868821"/>
                  <a:pt x="5014324" y="470109"/>
                  <a:pt x="4822237" y="82759"/>
                </a:cubicBezTo>
                <a:cubicBezTo>
                  <a:pt x="4630150" y="-304591"/>
                  <a:pt x="4442824" y="774909"/>
                  <a:pt x="3669712" y="1111459"/>
                </a:cubicBezTo>
                <a:cubicBezTo>
                  <a:pt x="2896600" y="1448009"/>
                  <a:pt x="704262" y="1684547"/>
                  <a:pt x="183562" y="2102059"/>
                </a:cubicBezTo>
                <a:cubicBezTo>
                  <a:pt x="-337138" y="2519571"/>
                  <a:pt x="402637" y="3302209"/>
                  <a:pt x="526462" y="35879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" t="10331" r="6727" b="12495"/>
          <a:stretch>
            <a:fillRect/>
          </a:stretch>
        </p:blipFill>
        <p:spPr>
          <a:xfrm>
            <a:off x="6405880" y="1321435"/>
            <a:ext cx="5054600" cy="4215765"/>
          </a:xfrm>
          <a:prstGeom prst="rect">
            <a:avLst/>
          </a:prstGeom>
        </p:spPr>
      </p:pic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1000125" y="2377440"/>
            <a:ext cx="5405755" cy="135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 defTabSz="913765">
              <a:spcBef>
                <a:spcPct val="20000"/>
              </a:spcBef>
            </a:pPr>
            <a:r>
              <a:rPr lang="zh-CN" altLang="en-US" sz="4000" b="1" cap="all" dirty="0">
                <a:solidFill>
                  <a:srgbClr val="44457B"/>
                </a:solidFill>
                <a:effectLst>
                  <a:outerShdw dist="63500" dir="3000000" algn="t" rotWithShape="0">
                    <a:prstClr val="black">
                      <a:alpha val="13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ea"/>
              </a:rPr>
              <a:t>皮革 化学试验 </a:t>
            </a:r>
          </a:p>
          <a:p>
            <a:pPr algn="dist" defTabSz="913765">
              <a:spcBef>
                <a:spcPct val="20000"/>
              </a:spcBef>
            </a:pPr>
            <a:r>
              <a:rPr lang="zh-CN" altLang="en-US" sz="4000" b="1" cap="all" dirty="0">
                <a:solidFill>
                  <a:srgbClr val="44457B"/>
                </a:solidFill>
                <a:effectLst>
                  <a:outerShdw dist="63500" dir="3000000" algn="t" rotWithShape="0">
                    <a:prstClr val="black">
                      <a:alpha val="13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ea"/>
              </a:rPr>
              <a:t>农药残留检测方法</a:t>
            </a:r>
          </a:p>
        </p:txBody>
      </p:sp>
      <p:sp>
        <p:nvSpPr>
          <p:cNvPr id="17" name="矩形 16"/>
          <p:cNvSpPr/>
          <p:nvPr/>
        </p:nvSpPr>
        <p:spPr>
          <a:xfrm>
            <a:off x="9689444" y="6026199"/>
            <a:ext cx="1031784" cy="45720"/>
          </a:xfrm>
          <a:prstGeom prst="rect">
            <a:avLst/>
          </a:prstGeom>
          <a:solidFill>
            <a:srgbClr val="444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800" dirty="0">
              <a:solidFill>
                <a:srgbClr val="44457B"/>
              </a:solidFill>
              <a:cs typeface="+mn-ea"/>
              <a:sym typeface="+mn-lt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053465" y="3801745"/>
            <a:ext cx="5405755" cy="15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 defTabSz="913765">
              <a:spcBef>
                <a:spcPct val="20000"/>
              </a:spcBef>
            </a:pPr>
            <a:r>
              <a:rPr lang="zh-CN" altLang="en-US" sz="1000" b="1" cap="all" dirty="0">
                <a:solidFill>
                  <a:srgbClr val="44457B"/>
                </a:solidFill>
                <a:effectLst>
                  <a:outerShdw dist="63500" dir="3000000" algn="t" rotWithShape="0">
                    <a:prstClr val="black">
                      <a:alpha val="13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Leather  Chemical tests  Determination of pesticide residues content</a:t>
            </a:r>
          </a:p>
        </p:txBody>
      </p:sp>
      <p:sp>
        <p:nvSpPr>
          <p:cNvPr id="23" name="任意多边形 22"/>
          <p:cNvSpPr>
            <a:spLocks noChangeArrowheads="1"/>
          </p:cNvSpPr>
          <p:nvPr/>
        </p:nvSpPr>
        <p:spPr bwMode="auto">
          <a:xfrm>
            <a:off x="2413582" y="1524054"/>
            <a:ext cx="1952673" cy="457944"/>
          </a:xfrm>
          <a:custGeom>
            <a:avLst/>
            <a:gdLst/>
            <a:ahLst/>
            <a:cxnLst/>
            <a:rect l="l" t="t" r="r" b="b"/>
            <a:pathLst>
              <a:path w="1952673" h="457944">
                <a:moveTo>
                  <a:pt x="689257" y="228158"/>
                </a:moveTo>
                <a:lnTo>
                  <a:pt x="649660" y="336951"/>
                </a:lnTo>
                <a:lnTo>
                  <a:pt x="729655" y="336951"/>
                </a:lnTo>
                <a:close/>
                <a:moveTo>
                  <a:pt x="338386" y="209359"/>
                </a:moveTo>
                <a:lnTo>
                  <a:pt x="338386" y="283754"/>
                </a:lnTo>
                <a:lnTo>
                  <a:pt x="382183" y="283754"/>
                </a:lnTo>
                <a:cubicBezTo>
                  <a:pt x="410581" y="283754"/>
                  <a:pt x="428313" y="282554"/>
                  <a:pt x="435380" y="280155"/>
                </a:cubicBezTo>
                <a:cubicBezTo>
                  <a:pt x="442446" y="277755"/>
                  <a:pt x="447979" y="273622"/>
                  <a:pt x="451979" y="267755"/>
                </a:cubicBezTo>
                <a:cubicBezTo>
                  <a:pt x="455978" y="261889"/>
                  <a:pt x="457978" y="254556"/>
                  <a:pt x="457978" y="245757"/>
                </a:cubicBezTo>
                <a:cubicBezTo>
                  <a:pt x="457978" y="235891"/>
                  <a:pt x="455345" y="227924"/>
                  <a:pt x="450079" y="221858"/>
                </a:cubicBezTo>
                <a:cubicBezTo>
                  <a:pt x="444812" y="215792"/>
                  <a:pt x="437380" y="211959"/>
                  <a:pt x="427780" y="210359"/>
                </a:cubicBezTo>
                <a:cubicBezTo>
                  <a:pt x="422980" y="209692"/>
                  <a:pt x="408581" y="209359"/>
                  <a:pt x="384583" y="209359"/>
                </a:cubicBezTo>
                <a:close/>
                <a:moveTo>
                  <a:pt x="1394014" y="159762"/>
                </a:moveTo>
                <a:lnTo>
                  <a:pt x="1451611" y="159762"/>
                </a:lnTo>
                <a:lnTo>
                  <a:pt x="1571603" y="355550"/>
                </a:lnTo>
                <a:lnTo>
                  <a:pt x="1571603" y="159762"/>
                </a:lnTo>
                <a:lnTo>
                  <a:pt x="1626600" y="159762"/>
                </a:lnTo>
                <a:lnTo>
                  <a:pt x="1626600" y="452944"/>
                </a:lnTo>
                <a:lnTo>
                  <a:pt x="1567204" y="452944"/>
                </a:lnTo>
                <a:lnTo>
                  <a:pt x="1449011" y="261756"/>
                </a:lnTo>
                <a:lnTo>
                  <a:pt x="1449011" y="452944"/>
                </a:lnTo>
                <a:lnTo>
                  <a:pt x="1394014" y="452944"/>
                </a:lnTo>
                <a:close/>
                <a:moveTo>
                  <a:pt x="1277314" y="159762"/>
                </a:moveTo>
                <a:lnTo>
                  <a:pt x="1336511" y="159762"/>
                </a:lnTo>
                <a:lnTo>
                  <a:pt x="1336511" y="452944"/>
                </a:lnTo>
                <a:lnTo>
                  <a:pt x="1277314" y="452944"/>
                </a:lnTo>
                <a:close/>
                <a:moveTo>
                  <a:pt x="984439" y="159762"/>
                </a:moveTo>
                <a:lnTo>
                  <a:pt x="1042036" y="159762"/>
                </a:lnTo>
                <a:lnTo>
                  <a:pt x="1162028" y="355550"/>
                </a:lnTo>
                <a:lnTo>
                  <a:pt x="1162028" y="159762"/>
                </a:lnTo>
                <a:lnTo>
                  <a:pt x="1217025" y="159762"/>
                </a:lnTo>
                <a:lnTo>
                  <a:pt x="1217025" y="452944"/>
                </a:lnTo>
                <a:lnTo>
                  <a:pt x="1157629" y="452944"/>
                </a:lnTo>
                <a:lnTo>
                  <a:pt x="1039436" y="261756"/>
                </a:lnTo>
                <a:lnTo>
                  <a:pt x="1039436" y="452944"/>
                </a:lnTo>
                <a:lnTo>
                  <a:pt x="984439" y="452944"/>
                </a:lnTo>
                <a:close/>
                <a:moveTo>
                  <a:pt x="867739" y="159762"/>
                </a:moveTo>
                <a:lnTo>
                  <a:pt x="926936" y="159762"/>
                </a:lnTo>
                <a:lnTo>
                  <a:pt x="926936" y="452944"/>
                </a:lnTo>
                <a:lnTo>
                  <a:pt x="867739" y="452944"/>
                </a:lnTo>
                <a:close/>
                <a:moveTo>
                  <a:pt x="658659" y="159762"/>
                </a:moveTo>
                <a:lnTo>
                  <a:pt x="721255" y="159762"/>
                </a:lnTo>
                <a:lnTo>
                  <a:pt x="838648" y="452944"/>
                </a:lnTo>
                <a:lnTo>
                  <a:pt x="774252" y="452944"/>
                </a:lnTo>
                <a:lnTo>
                  <a:pt x="748654" y="386348"/>
                </a:lnTo>
                <a:lnTo>
                  <a:pt x="631461" y="386348"/>
                </a:lnTo>
                <a:lnTo>
                  <a:pt x="607262" y="452944"/>
                </a:lnTo>
                <a:lnTo>
                  <a:pt x="544466" y="452944"/>
                </a:lnTo>
                <a:close/>
                <a:moveTo>
                  <a:pt x="279189" y="159762"/>
                </a:moveTo>
                <a:lnTo>
                  <a:pt x="403782" y="159762"/>
                </a:lnTo>
                <a:cubicBezTo>
                  <a:pt x="435113" y="159762"/>
                  <a:pt x="457878" y="162395"/>
                  <a:pt x="472077" y="167661"/>
                </a:cubicBezTo>
                <a:cubicBezTo>
                  <a:pt x="486277" y="172928"/>
                  <a:pt x="497643" y="182294"/>
                  <a:pt x="506175" y="195760"/>
                </a:cubicBezTo>
                <a:cubicBezTo>
                  <a:pt x="514708" y="209226"/>
                  <a:pt x="518975" y="224625"/>
                  <a:pt x="518975" y="241957"/>
                </a:cubicBezTo>
                <a:cubicBezTo>
                  <a:pt x="518975" y="263956"/>
                  <a:pt x="512508" y="282121"/>
                  <a:pt x="499576" y="296454"/>
                </a:cubicBezTo>
                <a:cubicBezTo>
                  <a:pt x="486643" y="310786"/>
                  <a:pt x="467311" y="319819"/>
                  <a:pt x="441579" y="323552"/>
                </a:cubicBezTo>
                <a:cubicBezTo>
                  <a:pt x="454378" y="331018"/>
                  <a:pt x="464945" y="339218"/>
                  <a:pt x="473277" y="348150"/>
                </a:cubicBezTo>
                <a:cubicBezTo>
                  <a:pt x="481610" y="357083"/>
                  <a:pt x="492843" y="372949"/>
                  <a:pt x="506975" y="395748"/>
                </a:cubicBezTo>
                <a:lnTo>
                  <a:pt x="542773" y="452944"/>
                </a:lnTo>
                <a:lnTo>
                  <a:pt x="471977" y="452944"/>
                </a:lnTo>
                <a:lnTo>
                  <a:pt x="429180" y="389148"/>
                </a:lnTo>
                <a:cubicBezTo>
                  <a:pt x="413981" y="366349"/>
                  <a:pt x="403582" y="351984"/>
                  <a:pt x="397982" y="346051"/>
                </a:cubicBezTo>
                <a:cubicBezTo>
                  <a:pt x="392382" y="340118"/>
                  <a:pt x="386449" y="336051"/>
                  <a:pt x="380183" y="333851"/>
                </a:cubicBezTo>
                <a:cubicBezTo>
                  <a:pt x="373917" y="331651"/>
                  <a:pt x="363984" y="330552"/>
                  <a:pt x="350385" y="330552"/>
                </a:cubicBezTo>
                <a:lnTo>
                  <a:pt x="338386" y="330552"/>
                </a:lnTo>
                <a:lnTo>
                  <a:pt x="338386" y="452944"/>
                </a:lnTo>
                <a:lnTo>
                  <a:pt x="279189" y="452944"/>
                </a:lnTo>
                <a:close/>
                <a:moveTo>
                  <a:pt x="816" y="159762"/>
                </a:moveTo>
                <a:lnTo>
                  <a:pt x="233801" y="159762"/>
                </a:lnTo>
                <a:lnTo>
                  <a:pt x="233801" y="209359"/>
                </a:lnTo>
                <a:lnTo>
                  <a:pt x="147007" y="209359"/>
                </a:lnTo>
                <a:lnTo>
                  <a:pt x="147007" y="452944"/>
                </a:lnTo>
                <a:lnTo>
                  <a:pt x="87810" y="452944"/>
                </a:lnTo>
                <a:lnTo>
                  <a:pt x="87810" y="209359"/>
                </a:lnTo>
                <a:lnTo>
                  <a:pt x="816" y="209359"/>
                </a:lnTo>
                <a:close/>
                <a:moveTo>
                  <a:pt x="1824081" y="154762"/>
                </a:moveTo>
                <a:cubicBezTo>
                  <a:pt x="1860479" y="154762"/>
                  <a:pt x="1888910" y="162395"/>
                  <a:pt x="1909376" y="177661"/>
                </a:cubicBezTo>
                <a:cubicBezTo>
                  <a:pt x="1929841" y="192927"/>
                  <a:pt x="1943007" y="214025"/>
                  <a:pt x="1948873" y="240957"/>
                </a:cubicBezTo>
                <a:lnTo>
                  <a:pt x="1890077" y="251956"/>
                </a:lnTo>
                <a:cubicBezTo>
                  <a:pt x="1885944" y="237557"/>
                  <a:pt x="1878178" y="226191"/>
                  <a:pt x="1866778" y="217858"/>
                </a:cubicBezTo>
                <a:cubicBezTo>
                  <a:pt x="1855379" y="209526"/>
                  <a:pt x="1841146" y="205359"/>
                  <a:pt x="1824081" y="205359"/>
                </a:cubicBezTo>
                <a:cubicBezTo>
                  <a:pt x="1798216" y="205359"/>
                  <a:pt x="1777650" y="213559"/>
                  <a:pt x="1762385" y="229958"/>
                </a:cubicBezTo>
                <a:cubicBezTo>
                  <a:pt x="1747119" y="246357"/>
                  <a:pt x="1739486" y="270689"/>
                  <a:pt x="1739486" y="302953"/>
                </a:cubicBezTo>
                <a:cubicBezTo>
                  <a:pt x="1739486" y="337751"/>
                  <a:pt x="1747219" y="363850"/>
                  <a:pt x="1762685" y="381249"/>
                </a:cubicBezTo>
                <a:cubicBezTo>
                  <a:pt x="1778150" y="398647"/>
                  <a:pt x="1798416" y="407347"/>
                  <a:pt x="1823481" y="407347"/>
                </a:cubicBezTo>
                <a:cubicBezTo>
                  <a:pt x="1835880" y="407347"/>
                  <a:pt x="1848313" y="404914"/>
                  <a:pt x="1860779" y="400047"/>
                </a:cubicBezTo>
                <a:cubicBezTo>
                  <a:pt x="1873244" y="395181"/>
                  <a:pt x="1883944" y="389281"/>
                  <a:pt x="1892877" y="382348"/>
                </a:cubicBezTo>
                <a:lnTo>
                  <a:pt x="1892877" y="345151"/>
                </a:lnTo>
                <a:lnTo>
                  <a:pt x="1825081" y="345151"/>
                </a:lnTo>
                <a:lnTo>
                  <a:pt x="1825081" y="295754"/>
                </a:lnTo>
                <a:lnTo>
                  <a:pt x="1952673" y="295754"/>
                </a:lnTo>
                <a:lnTo>
                  <a:pt x="1952673" y="412547"/>
                </a:lnTo>
                <a:cubicBezTo>
                  <a:pt x="1940274" y="424546"/>
                  <a:pt x="1922308" y="435112"/>
                  <a:pt x="1898776" y="444245"/>
                </a:cubicBezTo>
                <a:cubicBezTo>
                  <a:pt x="1875244" y="453377"/>
                  <a:pt x="1851413" y="457944"/>
                  <a:pt x="1827281" y="457944"/>
                </a:cubicBezTo>
                <a:cubicBezTo>
                  <a:pt x="1796616" y="457944"/>
                  <a:pt x="1769884" y="451511"/>
                  <a:pt x="1747086" y="438645"/>
                </a:cubicBezTo>
                <a:cubicBezTo>
                  <a:pt x="1724287" y="425779"/>
                  <a:pt x="1707155" y="407380"/>
                  <a:pt x="1695689" y="383448"/>
                </a:cubicBezTo>
                <a:cubicBezTo>
                  <a:pt x="1684223" y="359516"/>
                  <a:pt x="1678490" y="333485"/>
                  <a:pt x="1678490" y="305353"/>
                </a:cubicBezTo>
                <a:cubicBezTo>
                  <a:pt x="1678490" y="274822"/>
                  <a:pt x="1684889" y="247690"/>
                  <a:pt x="1697689" y="223958"/>
                </a:cubicBezTo>
                <a:cubicBezTo>
                  <a:pt x="1710488" y="200226"/>
                  <a:pt x="1729220" y="182027"/>
                  <a:pt x="1753885" y="169361"/>
                </a:cubicBezTo>
                <a:cubicBezTo>
                  <a:pt x="1772684" y="159629"/>
                  <a:pt x="1796083" y="154762"/>
                  <a:pt x="1824081" y="154762"/>
                </a:cubicBezTo>
                <a:close/>
                <a:moveTo>
                  <a:pt x="17001" y="67725"/>
                </a:moveTo>
                <a:cubicBezTo>
                  <a:pt x="17001" y="81703"/>
                  <a:pt x="17001" y="95680"/>
                  <a:pt x="17001" y="109658"/>
                </a:cubicBezTo>
                <a:cubicBezTo>
                  <a:pt x="27663" y="109658"/>
                  <a:pt x="38325" y="109658"/>
                  <a:pt x="48987" y="109658"/>
                </a:cubicBezTo>
                <a:cubicBezTo>
                  <a:pt x="54479" y="109658"/>
                  <a:pt x="58335" y="109464"/>
                  <a:pt x="60555" y="109076"/>
                </a:cubicBezTo>
                <a:cubicBezTo>
                  <a:pt x="64469" y="108410"/>
                  <a:pt x="67741" y="107301"/>
                  <a:pt x="70370" y="105747"/>
                </a:cubicBezTo>
                <a:cubicBezTo>
                  <a:pt x="72999" y="104194"/>
                  <a:pt x="75161" y="101934"/>
                  <a:pt x="76855" y="98967"/>
                </a:cubicBezTo>
                <a:cubicBezTo>
                  <a:pt x="78549" y="95999"/>
                  <a:pt x="79396" y="92574"/>
                  <a:pt x="79396" y="88691"/>
                </a:cubicBezTo>
                <a:cubicBezTo>
                  <a:pt x="79396" y="84143"/>
                  <a:pt x="78170" y="80191"/>
                  <a:pt x="75716" y="76836"/>
                </a:cubicBezTo>
                <a:cubicBezTo>
                  <a:pt x="73262" y="73479"/>
                  <a:pt x="69859" y="71122"/>
                  <a:pt x="65507" y="69763"/>
                </a:cubicBezTo>
                <a:cubicBezTo>
                  <a:pt x="61154" y="68404"/>
                  <a:pt x="54888" y="67725"/>
                  <a:pt x="46709" y="67725"/>
                </a:cubicBezTo>
                <a:cubicBezTo>
                  <a:pt x="36806" y="67725"/>
                  <a:pt x="26903" y="67725"/>
                  <a:pt x="17001" y="67725"/>
                </a:cubicBezTo>
                <a:close/>
                <a:moveTo>
                  <a:pt x="17001" y="16474"/>
                </a:moveTo>
                <a:cubicBezTo>
                  <a:pt x="17001" y="28759"/>
                  <a:pt x="17001" y="41045"/>
                  <a:pt x="17001" y="53331"/>
                </a:cubicBezTo>
                <a:cubicBezTo>
                  <a:pt x="26261" y="53331"/>
                  <a:pt x="35521" y="53331"/>
                  <a:pt x="44781" y="53331"/>
                </a:cubicBezTo>
                <a:cubicBezTo>
                  <a:pt x="52318" y="53331"/>
                  <a:pt x="57722" y="52860"/>
                  <a:pt x="60993" y="51917"/>
                </a:cubicBezTo>
                <a:cubicBezTo>
                  <a:pt x="65316" y="50697"/>
                  <a:pt x="68574" y="48672"/>
                  <a:pt x="70765" y="45844"/>
                </a:cubicBezTo>
                <a:cubicBezTo>
                  <a:pt x="72955" y="43014"/>
                  <a:pt x="74051" y="39465"/>
                  <a:pt x="74051" y="35194"/>
                </a:cubicBezTo>
                <a:cubicBezTo>
                  <a:pt x="74051" y="31145"/>
                  <a:pt x="73028" y="27581"/>
                  <a:pt x="70984" y="24503"/>
                </a:cubicBezTo>
                <a:cubicBezTo>
                  <a:pt x="68939" y="21424"/>
                  <a:pt x="66018" y="19316"/>
                  <a:pt x="62220" y="18179"/>
                </a:cubicBezTo>
                <a:cubicBezTo>
                  <a:pt x="58423" y="17042"/>
                  <a:pt x="51908" y="16474"/>
                  <a:pt x="42678" y="16474"/>
                </a:cubicBezTo>
                <a:cubicBezTo>
                  <a:pt x="34119" y="16474"/>
                  <a:pt x="25560" y="16474"/>
                  <a:pt x="17001" y="16474"/>
                </a:cubicBezTo>
                <a:close/>
                <a:moveTo>
                  <a:pt x="549221" y="2080"/>
                </a:moveTo>
                <a:cubicBezTo>
                  <a:pt x="580185" y="2080"/>
                  <a:pt x="611149" y="2080"/>
                  <a:pt x="642113" y="2080"/>
                </a:cubicBezTo>
                <a:cubicBezTo>
                  <a:pt x="642113" y="6878"/>
                  <a:pt x="642113" y="11676"/>
                  <a:pt x="642113" y="16474"/>
                </a:cubicBezTo>
                <a:cubicBezTo>
                  <a:pt x="616816" y="16474"/>
                  <a:pt x="591518" y="16474"/>
                  <a:pt x="566222" y="16474"/>
                </a:cubicBezTo>
                <a:cubicBezTo>
                  <a:pt x="566222" y="28926"/>
                  <a:pt x="566222" y="41378"/>
                  <a:pt x="566222" y="53831"/>
                </a:cubicBezTo>
                <a:cubicBezTo>
                  <a:pt x="589912" y="53831"/>
                  <a:pt x="613602" y="53831"/>
                  <a:pt x="637293" y="53831"/>
                </a:cubicBezTo>
                <a:cubicBezTo>
                  <a:pt x="637293" y="58601"/>
                  <a:pt x="637293" y="63371"/>
                  <a:pt x="637293" y="68141"/>
                </a:cubicBezTo>
                <a:cubicBezTo>
                  <a:pt x="613602" y="68141"/>
                  <a:pt x="589912" y="68141"/>
                  <a:pt x="566222" y="68141"/>
                </a:cubicBezTo>
                <a:cubicBezTo>
                  <a:pt x="566222" y="81980"/>
                  <a:pt x="566222" y="95819"/>
                  <a:pt x="566222" y="109658"/>
                </a:cubicBezTo>
                <a:cubicBezTo>
                  <a:pt x="592512" y="109658"/>
                  <a:pt x="618802" y="109658"/>
                  <a:pt x="645092" y="109658"/>
                </a:cubicBezTo>
                <a:cubicBezTo>
                  <a:pt x="645092" y="114456"/>
                  <a:pt x="645092" y="119254"/>
                  <a:pt x="645092" y="124051"/>
                </a:cubicBezTo>
                <a:cubicBezTo>
                  <a:pt x="613135" y="124051"/>
                  <a:pt x="581178" y="124051"/>
                  <a:pt x="549221" y="124051"/>
                </a:cubicBezTo>
                <a:cubicBezTo>
                  <a:pt x="549221" y="83395"/>
                  <a:pt x="549221" y="42737"/>
                  <a:pt x="549221" y="2080"/>
                </a:cubicBezTo>
                <a:close/>
                <a:moveTo>
                  <a:pt x="418759" y="2080"/>
                </a:moveTo>
                <a:cubicBezTo>
                  <a:pt x="424572" y="2080"/>
                  <a:pt x="430384" y="2080"/>
                  <a:pt x="436198" y="2080"/>
                </a:cubicBezTo>
                <a:cubicBezTo>
                  <a:pt x="458690" y="34001"/>
                  <a:pt x="481183" y="65922"/>
                  <a:pt x="503676" y="97843"/>
                </a:cubicBezTo>
                <a:cubicBezTo>
                  <a:pt x="503676" y="65922"/>
                  <a:pt x="503676" y="34001"/>
                  <a:pt x="503676" y="2080"/>
                </a:cubicBezTo>
                <a:cubicBezTo>
                  <a:pt x="509109" y="2080"/>
                  <a:pt x="514542" y="2080"/>
                  <a:pt x="519976" y="2080"/>
                </a:cubicBezTo>
                <a:cubicBezTo>
                  <a:pt x="519976" y="42737"/>
                  <a:pt x="519976" y="83395"/>
                  <a:pt x="519976" y="124051"/>
                </a:cubicBezTo>
                <a:cubicBezTo>
                  <a:pt x="514163" y="124051"/>
                  <a:pt x="508350" y="124051"/>
                  <a:pt x="502537" y="124051"/>
                </a:cubicBezTo>
                <a:cubicBezTo>
                  <a:pt x="480044" y="92103"/>
                  <a:pt x="457551" y="60154"/>
                  <a:pt x="435058" y="28205"/>
                </a:cubicBezTo>
                <a:cubicBezTo>
                  <a:pt x="435058" y="60154"/>
                  <a:pt x="435058" y="92103"/>
                  <a:pt x="435058" y="124051"/>
                </a:cubicBezTo>
                <a:cubicBezTo>
                  <a:pt x="429625" y="124051"/>
                  <a:pt x="424192" y="124051"/>
                  <a:pt x="418759" y="124051"/>
                </a:cubicBezTo>
                <a:cubicBezTo>
                  <a:pt x="418759" y="83395"/>
                  <a:pt x="418759" y="42737"/>
                  <a:pt x="418759" y="2080"/>
                </a:cubicBezTo>
                <a:close/>
                <a:moveTo>
                  <a:pt x="372287" y="2080"/>
                </a:moveTo>
                <a:cubicBezTo>
                  <a:pt x="377954" y="2080"/>
                  <a:pt x="383621" y="2080"/>
                  <a:pt x="389289" y="2080"/>
                </a:cubicBezTo>
                <a:cubicBezTo>
                  <a:pt x="389289" y="42737"/>
                  <a:pt x="389289" y="83395"/>
                  <a:pt x="389289" y="124051"/>
                </a:cubicBezTo>
                <a:cubicBezTo>
                  <a:pt x="383621" y="124051"/>
                  <a:pt x="377954" y="124051"/>
                  <a:pt x="372287" y="124051"/>
                </a:cubicBezTo>
                <a:cubicBezTo>
                  <a:pt x="372287" y="83395"/>
                  <a:pt x="372287" y="42737"/>
                  <a:pt x="372287" y="2080"/>
                </a:cubicBezTo>
                <a:close/>
                <a:moveTo>
                  <a:pt x="120343" y="2080"/>
                </a:moveTo>
                <a:cubicBezTo>
                  <a:pt x="126010" y="2080"/>
                  <a:pt x="131677" y="2080"/>
                  <a:pt x="137344" y="2080"/>
                </a:cubicBezTo>
                <a:cubicBezTo>
                  <a:pt x="137344" y="25542"/>
                  <a:pt x="137344" y="49005"/>
                  <a:pt x="137344" y="72468"/>
                </a:cubicBezTo>
                <a:cubicBezTo>
                  <a:pt x="137344" y="83062"/>
                  <a:pt x="138381" y="90868"/>
                  <a:pt x="140455" y="95888"/>
                </a:cubicBezTo>
                <a:cubicBezTo>
                  <a:pt x="142529" y="100908"/>
                  <a:pt x="146093" y="104777"/>
                  <a:pt x="151146" y="107495"/>
                </a:cubicBezTo>
                <a:cubicBezTo>
                  <a:pt x="156200" y="110213"/>
                  <a:pt x="162378" y="111572"/>
                  <a:pt x="169681" y="111572"/>
                </a:cubicBezTo>
                <a:cubicBezTo>
                  <a:pt x="182183" y="111572"/>
                  <a:pt x="191093" y="108881"/>
                  <a:pt x="196410" y="103501"/>
                </a:cubicBezTo>
                <a:cubicBezTo>
                  <a:pt x="201726" y="98121"/>
                  <a:pt x="204384" y="87776"/>
                  <a:pt x="204384" y="72468"/>
                </a:cubicBezTo>
                <a:cubicBezTo>
                  <a:pt x="204384" y="49005"/>
                  <a:pt x="204384" y="25542"/>
                  <a:pt x="204384" y="2080"/>
                </a:cubicBezTo>
                <a:cubicBezTo>
                  <a:pt x="210051" y="2080"/>
                  <a:pt x="215718" y="2080"/>
                  <a:pt x="221385" y="2080"/>
                </a:cubicBezTo>
                <a:cubicBezTo>
                  <a:pt x="221385" y="25570"/>
                  <a:pt x="221385" y="49061"/>
                  <a:pt x="221385" y="72551"/>
                </a:cubicBezTo>
                <a:cubicBezTo>
                  <a:pt x="221385" y="84809"/>
                  <a:pt x="219924" y="94543"/>
                  <a:pt x="217003" y="101754"/>
                </a:cubicBezTo>
                <a:cubicBezTo>
                  <a:pt x="214082" y="108964"/>
                  <a:pt x="208810" y="114830"/>
                  <a:pt x="201185" y="119351"/>
                </a:cubicBezTo>
                <a:cubicBezTo>
                  <a:pt x="193561" y="123871"/>
                  <a:pt x="183556" y="126132"/>
                  <a:pt x="171171" y="126132"/>
                </a:cubicBezTo>
                <a:cubicBezTo>
                  <a:pt x="159136" y="126132"/>
                  <a:pt x="149291" y="124162"/>
                  <a:pt x="141638" y="120224"/>
                </a:cubicBezTo>
                <a:cubicBezTo>
                  <a:pt x="133985" y="116286"/>
                  <a:pt x="128522" y="110587"/>
                  <a:pt x="125251" y="103127"/>
                </a:cubicBezTo>
                <a:cubicBezTo>
                  <a:pt x="121979" y="95667"/>
                  <a:pt x="120343" y="85474"/>
                  <a:pt x="120343" y="72551"/>
                </a:cubicBezTo>
                <a:cubicBezTo>
                  <a:pt x="120343" y="49061"/>
                  <a:pt x="120343" y="25570"/>
                  <a:pt x="120343" y="2080"/>
                </a:cubicBezTo>
                <a:close/>
                <a:moveTo>
                  <a:pt x="0" y="2080"/>
                </a:moveTo>
                <a:cubicBezTo>
                  <a:pt x="16066" y="2080"/>
                  <a:pt x="32132" y="2080"/>
                  <a:pt x="48199" y="2080"/>
                </a:cubicBezTo>
                <a:cubicBezTo>
                  <a:pt x="58014" y="2080"/>
                  <a:pt x="65886" y="3314"/>
                  <a:pt x="71816" y="5783"/>
                </a:cubicBezTo>
                <a:cubicBezTo>
                  <a:pt x="77746" y="8251"/>
                  <a:pt x="82391" y="12050"/>
                  <a:pt x="85750" y="17181"/>
                </a:cubicBezTo>
                <a:cubicBezTo>
                  <a:pt x="89109" y="22312"/>
                  <a:pt x="90789" y="27678"/>
                  <a:pt x="90789" y="33280"/>
                </a:cubicBezTo>
                <a:cubicBezTo>
                  <a:pt x="90789" y="38494"/>
                  <a:pt x="89299" y="43403"/>
                  <a:pt x="86320" y="48006"/>
                </a:cubicBezTo>
                <a:cubicBezTo>
                  <a:pt x="83340" y="52610"/>
                  <a:pt x="78842" y="56327"/>
                  <a:pt x="72824" y="59156"/>
                </a:cubicBezTo>
                <a:cubicBezTo>
                  <a:pt x="80594" y="61318"/>
                  <a:pt x="86568" y="65007"/>
                  <a:pt x="90745" y="70221"/>
                </a:cubicBezTo>
                <a:cubicBezTo>
                  <a:pt x="94922" y="75435"/>
                  <a:pt x="97011" y="81592"/>
                  <a:pt x="97011" y="88691"/>
                </a:cubicBezTo>
                <a:cubicBezTo>
                  <a:pt x="97011" y="94405"/>
                  <a:pt x="95740" y="99716"/>
                  <a:pt x="93199" y="104624"/>
                </a:cubicBezTo>
                <a:cubicBezTo>
                  <a:pt x="90657" y="109533"/>
                  <a:pt x="87517" y="113319"/>
                  <a:pt x="83778" y="115981"/>
                </a:cubicBezTo>
                <a:cubicBezTo>
                  <a:pt x="80039" y="118643"/>
                  <a:pt x="75350" y="120654"/>
                  <a:pt x="69713" y="122013"/>
                </a:cubicBezTo>
                <a:cubicBezTo>
                  <a:pt x="64075" y="123372"/>
                  <a:pt x="57167" y="124051"/>
                  <a:pt x="48987" y="124051"/>
                </a:cubicBezTo>
                <a:cubicBezTo>
                  <a:pt x="32658" y="124051"/>
                  <a:pt x="16329" y="124051"/>
                  <a:pt x="0" y="124051"/>
                </a:cubicBezTo>
                <a:cubicBezTo>
                  <a:pt x="0" y="83395"/>
                  <a:pt x="0" y="42737"/>
                  <a:pt x="0" y="2080"/>
                </a:cubicBezTo>
                <a:close/>
                <a:moveTo>
                  <a:pt x="1581701" y="0"/>
                </a:moveTo>
                <a:lnTo>
                  <a:pt x="1602424" y="0"/>
                </a:lnTo>
                <a:lnTo>
                  <a:pt x="1602424" y="65524"/>
                </a:lnTo>
                <a:lnTo>
                  <a:pt x="1667947" y="65524"/>
                </a:lnTo>
                <a:lnTo>
                  <a:pt x="1667947" y="86246"/>
                </a:lnTo>
                <a:lnTo>
                  <a:pt x="1602424" y="86246"/>
                </a:lnTo>
                <a:lnTo>
                  <a:pt x="1602424" y="135184"/>
                </a:lnTo>
                <a:lnTo>
                  <a:pt x="1581701" y="135184"/>
                </a:lnTo>
                <a:lnTo>
                  <a:pt x="1581701" y="86246"/>
                </a:lnTo>
                <a:lnTo>
                  <a:pt x="1516178" y="86246"/>
                </a:lnTo>
                <a:lnTo>
                  <a:pt x="1516178" y="65524"/>
                </a:lnTo>
                <a:lnTo>
                  <a:pt x="1581701" y="65524"/>
                </a:lnTo>
                <a:close/>
                <a:moveTo>
                  <a:pt x="831971" y="0"/>
                </a:moveTo>
                <a:cubicBezTo>
                  <a:pt x="841494" y="0"/>
                  <a:pt x="849892" y="1456"/>
                  <a:pt x="857166" y="4368"/>
                </a:cubicBezTo>
                <a:cubicBezTo>
                  <a:pt x="864439" y="7280"/>
                  <a:pt x="870033" y="11565"/>
                  <a:pt x="873948" y="17222"/>
                </a:cubicBezTo>
                <a:cubicBezTo>
                  <a:pt x="877862" y="22880"/>
                  <a:pt x="879965" y="29287"/>
                  <a:pt x="880257" y="36442"/>
                </a:cubicBezTo>
                <a:cubicBezTo>
                  <a:pt x="874824" y="36830"/>
                  <a:pt x="869391" y="37218"/>
                  <a:pt x="863958" y="37607"/>
                </a:cubicBezTo>
                <a:cubicBezTo>
                  <a:pt x="863081" y="29897"/>
                  <a:pt x="860116" y="24073"/>
                  <a:pt x="855062" y="20135"/>
                </a:cubicBezTo>
                <a:cubicBezTo>
                  <a:pt x="850009" y="16196"/>
                  <a:pt x="842546" y="14227"/>
                  <a:pt x="832672" y="14227"/>
                </a:cubicBezTo>
                <a:cubicBezTo>
                  <a:pt x="822390" y="14227"/>
                  <a:pt x="814897" y="16016"/>
                  <a:pt x="810194" y="19594"/>
                </a:cubicBezTo>
                <a:cubicBezTo>
                  <a:pt x="805491" y="23171"/>
                  <a:pt x="803139" y="27484"/>
                  <a:pt x="803139" y="32532"/>
                </a:cubicBezTo>
                <a:cubicBezTo>
                  <a:pt x="803139" y="36913"/>
                  <a:pt x="804804" y="40519"/>
                  <a:pt x="808134" y="43347"/>
                </a:cubicBezTo>
                <a:cubicBezTo>
                  <a:pt x="811406" y="46176"/>
                  <a:pt x="819950" y="49074"/>
                  <a:pt x="833767" y="52042"/>
                </a:cubicBezTo>
                <a:cubicBezTo>
                  <a:pt x="847585" y="55009"/>
                  <a:pt x="857064" y="57602"/>
                  <a:pt x="862205" y="59821"/>
                </a:cubicBezTo>
                <a:cubicBezTo>
                  <a:pt x="869683" y="63093"/>
                  <a:pt x="875204" y="67240"/>
                  <a:pt x="878768" y="72260"/>
                </a:cubicBezTo>
                <a:cubicBezTo>
                  <a:pt x="882332" y="77279"/>
                  <a:pt x="884113" y="83062"/>
                  <a:pt x="884113" y="89607"/>
                </a:cubicBezTo>
                <a:cubicBezTo>
                  <a:pt x="884113" y="96096"/>
                  <a:pt x="882156" y="102211"/>
                  <a:pt x="878242" y="107953"/>
                </a:cubicBezTo>
                <a:cubicBezTo>
                  <a:pt x="874328" y="113693"/>
                  <a:pt x="868704" y="118158"/>
                  <a:pt x="861372" y="121348"/>
                </a:cubicBezTo>
                <a:cubicBezTo>
                  <a:pt x="854040" y="124537"/>
                  <a:pt x="845788" y="126132"/>
                  <a:pt x="836615" y="126132"/>
                </a:cubicBezTo>
                <a:cubicBezTo>
                  <a:pt x="824990" y="126132"/>
                  <a:pt x="815247" y="124523"/>
                  <a:pt x="807390" y="121306"/>
                </a:cubicBezTo>
                <a:cubicBezTo>
                  <a:pt x="799532" y="118089"/>
                  <a:pt x="793368" y="113249"/>
                  <a:pt x="788899" y="106787"/>
                </a:cubicBezTo>
                <a:cubicBezTo>
                  <a:pt x="784430" y="100326"/>
                  <a:pt x="782078" y="93018"/>
                  <a:pt x="781844" y="84864"/>
                </a:cubicBezTo>
                <a:cubicBezTo>
                  <a:pt x="787190" y="84421"/>
                  <a:pt x="792536" y="83977"/>
                  <a:pt x="797881" y="83533"/>
                </a:cubicBezTo>
                <a:cubicBezTo>
                  <a:pt x="798641" y="89634"/>
                  <a:pt x="800408" y="94640"/>
                  <a:pt x="803183" y="98551"/>
                </a:cubicBezTo>
                <a:cubicBezTo>
                  <a:pt x="805958" y="102461"/>
                  <a:pt x="810267" y="105623"/>
                  <a:pt x="816109" y="108036"/>
                </a:cubicBezTo>
                <a:cubicBezTo>
                  <a:pt x="821952" y="110448"/>
                  <a:pt x="828524" y="111655"/>
                  <a:pt x="835827" y="111655"/>
                </a:cubicBezTo>
                <a:cubicBezTo>
                  <a:pt x="842312" y="111655"/>
                  <a:pt x="848037" y="110739"/>
                  <a:pt x="853003" y="108909"/>
                </a:cubicBezTo>
                <a:cubicBezTo>
                  <a:pt x="857969" y="107079"/>
                  <a:pt x="861664" y="104569"/>
                  <a:pt x="864089" y="101379"/>
                </a:cubicBezTo>
                <a:cubicBezTo>
                  <a:pt x="866514" y="98190"/>
                  <a:pt x="867726" y="94709"/>
                  <a:pt x="867726" y="90938"/>
                </a:cubicBezTo>
                <a:cubicBezTo>
                  <a:pt x="867726" y="87111"/>
                  <a:pt x="866557" y="83769"/>
                  <a:pt x="864220" y="80912"/>
                </a:cubicBezTo>
                <a:cubicBezTo>
                  <a:pt x="861884" y="78055"/>
                  <a:pt x="858027" y="75657"/>
                  <a:pt x="852652" y="73715"/>
                </a:cubicBezTo>
                <a:cubicBezTo>
                  <a:pt x="849206" y="72440"/>
                  <a:pt x="841582" y="70457"/>
                  <a:pt x="829780" y="67767"/>
                </a:cubicBezTo>
                <a:cubicBezTo>
                  <a:pt x="817979" y="65076"/>
                  <a:pt x="809712" y="62539"/>
                  <a:pt x="804980" y="60154"/>
                </a:cubicBezTo>
                <a:cubicBezTo>
                  <a:pt x="798845" y="57103"/>
                  <a:pt x="794274" y="53317"/>
                  <a:pt x="791265" y="48797"/>
                </a:cubicBezTo>
                <a:cubicBezTo>
                  <a:pt x="788256" y="44277"/>
                  <a:pt x="786752" y="39215"/>
                  <a:pt x="786752" y="33613"/>
                </a:cubicBezTo>
                <a:cubicBezTo>
                  <a:pt x="786752" y="27456"/>
                  <a:pt x="788592" y="21701"/>
                  <a:pt x="792273" y="16349"/>
                </a:cubicBezTo>
                <a:cubicBezTo>
                  <a:pt x="795953" y="10996"/>
                  <a:pt x="801328" y="6933"/>
                  <a:pt x="808398" y="4160"/>
                </a:cubicBezTo>
                <a:cubicBezTo>
                  <a:pt x="815466" y="1387"/>
                  <a:pt x="823324" y="0"/>
                  <a:pt x="831971" y="0"/>
                </a:cubicBezTo>
                <a:close/>
                <a:moveTo>
                  <a:pt x="712592" y="0"/>
                </a:moveTo>
                <a:cubicBezTo>
                  <a:pt x="722115" y="0"/>
                  <a:pt x="730513" y="1456"/>
                  <a:pt x="737787" y="4368"/>
                </a:cubicBezTo>
                <a:cubicBezTo>
                  <a:pt x="745060" y="7280"/>
                  <a:pt x="750655" y="11565"/>
                  <a:pt x="754569" y="17222"/>
                </a:cubicBezTo>
                <a:cubicBezTo>
                  <a:pt x="758483" y="22880"/>
                  <a:pt x="760586" y="29287"/>
                  <a:pt x="760878" y="36442"/>
                </a:cubicBezTo>
                <a:cubicBezTo>
                  <a:pt x="755445" y="36830"/>
                  <a:pt x="750012" y="37218"/>
                  <a:pt x="744578" y="37607"/>
                </a:cubicBezTo>
                <a:cubicBezTo>
                  <a:pt x="743702" y="29897"/>
                  <a:pt x="740737" y="24073"/>
                  <a:pt x="735684" y="20135"/>
                </a:cubicBezTo>
                <a:cubicBezTo>
                  <a:pt x="730630" y="16196"/>
                  <a:pt x="723166" y="14227"/>
                  <a:pt x="713293" y="14227"/>
                </a:cubicBezTo>
                <a:cubicBezTo>
                  <a:pt x="703011" y="14227"/>
                  <a:pt x="695518" y="16016"/>
                  <a:pt x="690815" y="19594"/>
                </a:cubicBezTo>
                <a:cubicBezTo>
                  <a:pt x="686112" y="23171"/>
                  <a:pt x="683761" y="27484"/>
                  <a:pt x="683761" y="32532"/>
                </a:cubicBezTo>
                <a:cubicBezTo>
                  <a:pt x="683761" y="36913"/>
                  <a:pt x="685425" y="40519"/>
                  <a:pt x="688756" y="43347"/>
                </a:cubicBezTo>
                <a:cubicBezTo>
                  <a:pt x="692027" y="46176"/>
                  <a:pt x="700571" y="49074"/>
                  <a:pt x="714388" y="52042"/>
                </a:cubicBezTo>
                <a:cubicBezTo>
                  <a:pt x="728205" y="55009"/>
                  <a:pt x="737685" y="57602"/>
                  <a:pt x="742826" y="59821"/>
                </a:cubicBezTo>
                <a:cubicBezTo>
                  <a:pt x="750304" y="63093"/>
                  <a:pt x="755825" y="67240"/>
                  <a:pt x="759389" y="72260"/>
                </a:cubicBezTo>
                <a:cubicBezTo>
                  <a:pt x="762952" y="77279"/>
                  <a:pt x="764734" y="83062"/>
                  <a:pt x="764734" y="89607"/>
                </a:cubicBezTo>
                <a:cubicBezTo>
                  <a:pt x="764734" y="96096"/>
                  <a:pt x="762777" y="102211"/>
                  <a:pt x="758863" y="107953"/>
                </a:cubicBezTo>
                <a:cubicBezTo>
                  <a:pt x="754948" y="113693"/>
                  <a:pt x="749325" y="118158"/>
                  <a:pt x="741993" y="121348"/>
                </a:cubicBezTo>
                <a:cubicBezTo>
                  <a:pt x="734661" y="124537"/>
                  <a:pt x="726409" y="126132"/>
                  <a:pt x="717237" y="126132"/>
                </a:cubicBezTo>
                <a:cubicBezTo>
                  <a:pt x="705610" y="126132"/>
                  <a:pt x="695869" y="124523"/>
                  <a:pt x="688011" y="121306"/>
                </a:cubicBezTo>
                <a:cubicBezTo>
                  <a:pt x="680153" y="118089"/>
                  <a:pt x="673989" y="113249"/>
                  <a:pt x="669520" y="106787"/>
                </a:cubicBezTo>
                <a:cubicBezTo>
                  <a:pt x="665050" y="100326"/>
                  <a:pt x="662699" y="93018"/>
                  <a:pt x="662465" y="84864"/>
                </a:cubicBezTo>
                <a:cubicBezTo>
                  <a:pt x="667811" y="84421"/>
                  <a:pt x="673157" y="83977"/>
                  <a:pt x="678502" y="83533"/>
                </a:cubicBezTo>
                <a:cubicBezTo>
                  <a:pt x="679262" y="89634"/>
                  <a:pt x="681029" y="94640"/>
                  <a:pt x="683804" y="98551"/>
                </a:cubicBezTo>
                <a:cubicBezTo>
                  <a:pt x="686579" y="102461"/>
                  <a:pt x="690888" y="105623"/>
                  <a:pt x="696730" y="108036"/>
                </a:cubicBezTo>
                <a:cubicBezTo>
                  <a:pt x="702572" y="110448"/>
                  <a:pt x="709145" y="111655"/>
                  <a:pt x="716448" y="111655"/>
                </a:cubicBezTo>
                <a:cubicBezTo>
                  <a:pt x="722933" y="111655"/>
                  <a:pt x="728658" y="110739"/>
                  <a:pt x="733624" y="108909"/>
                </a:cubicBezTo>
                <a:cubicBezTo>
                  <a:pt x="738590" y="107079"/>
                  <a:pt x="742285" y="104569"/>
                  <a:pt x="744710" y="101379"/>
                </a:cubicBezTo>
                <a:cubicBezTo>
                  <a:pt x="747134" y="98190"/>
                  <a:pt x="748347" y="94709"/>
                  <a:pt x="748347" y="90938"/>
                </a:cubicBezTo>
                <a:cubicBezTo>
                  <a:pt x="748347" y="87111"/>
                  <a:pt x="747178" y="83769"/>
                  <a:pt x="744841" y="80912"/>
                </a:cubicBezTo>
                <a:cubicBezTo>
                  <a:pt x="742504" y="78055"/>
                  <a:pt x="738649" y="75657"/>
                  <a:pt x="733274" y="73715"/>
                </a:cubicBezTo>
                <a:cubicBezTo>
                  <a:pt x="729826" y="72440"/>
                  <a:pt x="722202" y="70457"/>
                  <a:pt x="710401" y="67767"/>
                </a:cubicBezTo>
                <a:cubicBezTo>
                  <a:pt x="698600" y="65076"/>
                  <a:pt x="690333" y="62539"/>
                  <a:pt x="685601" y="60154"/>
                </a:cubicBezTo>
                <a:cubicBezTo>
                  <a:pt x="679466" y="57103"/>
                  <a:pt x="674895" y="53317"/>
                  <a:pt x="671886" y="48797"/>
                </a:cubicBezTo>
                <a:cubicBezTo>
                  <a:pt x="668877" y="44277"/>
                  <a:pt x="667373" y="39215"/>
                  <a:pt x="667373" y="33613"/>
                </a:cubicBezTo>
                <a:cubicBezTo>
                  <a:pt x="667373" y="27456"/>
                  <a:pt x="669213" y="21701"/>
                  <a:pt x="672894" y="16349"/>
                </a:cubicBezTo>
                <a:cubicBezTo>
                  <a:pt x="676574" y="10996"/>
                  <a:pt x="681949" y="6933"/>
                  <a:pt x="689018" y="4160"/>
                </a:cubicBezTo>
                <a:cubicBezTo>
                  <a:pt x="696088" y="1387"/>
                  <a:pt x="703946" y="0"/>
                  <a:pt x="712592" y="0"/>
                </a:cubicBezTo>
                <a:close/>
                <a:moveTo>
                  <a:pt x="294359" y="0"/>
                </a:moveTo>
                <a:cubicBezTo>
                  <a:pt x="303882" y="0"/>
                  <a:pt x="312281" y="1456"/>
                  <a:pt x="319554" y="4368"/>
                </a:cubicBezTo>
                <a:cubicBezTo>
                  <a:pt x="326828" y="7280"/>
                  <a:pt x="332422" y="11565"/>
                  <a:pt x="336336" y="17222"/>
                </a:cubicBezTo>
                <a:cubicBezTo>
                  <a:pt x="340250" y="22880"/>
                  <a:pt x="342354" y="29287"/>
                  <a:pt x="342646" y="36442"/>
                </a:cubicBezTo>
                <a:cubicBezTo>
                  <a:pt x="337212" y="36830"/>
                  <a:pt x="331779" y="37218"/>
                  <a:pt x="326346" y="37607"/>
                </a:cubicBezTo>
                <a:cubicBezTo>
                  <a:pt x="325470" y="29897"/>
                  <a:pt x="322504" y="24073"/>
                  <a:pt x="317451" y="20135"/>
                </a:cubicBezTo>
                <a:cubicBezTo>
                  <a:pt x="312398" y="16196"/>
                  <a:pt x="304934" y="14227"/>
                  <a:pt x="295061" y="14227"/>
                </a:cubicBezTo>
                <a:cubicBezTo>
                  <a:pt x="284778" y="14227"/>
                  <a:pt x="277285" y="16016"/>
                  <a:pt x="272583" y="19594"/>
                </a:cubicBezTo>
                <a:cubicBezTo>
                  <a:pt x="267879" y="23171"/>
                  <a:pt x="265528" y="27484"/>
                  <a:pt x="265528" y="32532"/>
                </a:cubicBezTo>
                <a:cubicBezTo>
                  <a:pt x="265528" y="36913"/>
                  <a:pt x="267193" y="40519"/>
                  <a:pt x="270523" y="43347"/>
                </a:cubicBezTo>
                <a:cubicBezTo>
                  <a:pt x="273794" y="46176"/>
                  <a:pt x="282339" y="49074"/>
                  <a:pt x="296156" y="52042"/>
                </a:cubicBezTo>
                <a:cubicBezTo>
                  <a:pt x="309973" y="55009"/>
                  <a:pt x="319452" y="57602"/>
                  <a:pt x="324593" y="59821"/>
                </a:cubicBezTo>
                <a:cubicBezTo>
                  <a:pt x="332072" y="63093"/>
                  <a:pt x="337592" y="67240"/>
                  <a:pt x="341156" y="72260"/>
                </a:cubicBezTo>
                <a:cubicBezTo>
                  <a:pt x="344720" y="77279"/>
                  <a:pt x="346502" y="83062"/>
                  <a:pt x="346502" y="89607"/>
                </a:cubicBezTo>
                <a:cubicBezTo>
                  <a:pt x="346502" y="96096"/>
                  <a:pt x="344544" y="102211"/>
                  <a:pt x="340630" y="107953"/>
                </a:cubicBezTo>
                <a:cubicBezTo>
                  <a:pt x="336716" y="113693"/>
                  <a:pt x="331092" y="118158"/>
                  <a:pt x="323761" y="121348"/>
                </a:cubicBezTo>
                <a:cubicBezTo>
                  <a:pt x="316429" y="124537"/>
                  <a:pt x="308176" y="126132"/>
                  <a:pt x="299004" y="126132"/>
                </a:cubicBezTo>
                <a:cubicBezTo>
                  <a:pt x="287378" y="126132"/>
                  <a:pt x="277636" y="124523"/>
                  <a:pt x="269778" y="121306"/>
                </a:cubicBezTo>
                <a:cubicBezTo>
                  <a:pt x="261920" y="118089"/>
                  <a:pt x="255756" y="113249"/>
                  <a:pt x="251287" y="106787"/>
                </a:cubicBezTo>
                <a:cubicBezTo>
                  <a:pt x="246818" y="100326"/>
                  <a:pt x="244466" y="93018"/>
                  <a:pt x="244233" y="84864"/>
                </a:cubicBezTo>
                <a:cubicBezTo>
                  <a:pt x="249578" y="84421"/>
                  <a:pt x="254924" y="83977"/>
                  <a:pt x="260270" y="83533"/>
                </a:cubicBezTo>
                <a:cubicBezTo>
                  <a:pt x="261029" y="89634"/>
                  <a:pt x="262796" y="94640"/>
                  <a:pt x="265572" y="98551"/>
                </a:cubicBezTo>
                <a:cubicBezTo>
                  <a:pt x="268347" y="102461"/>
                  <a:pt x="272655" y="105623"/>
                  <a:pt x="278498" y="108036"/>
                </a:cubicBezTo>
                <a:cubicBezTo>
                  <a:pt x="284340" y="110448"/>
                  <a:pt x="290913" y="111655"/>
                  <a:pt x="298215" y="111655"/>
                </a:cubicBezTo>
                <a:cubicBezTo>
                  <a:pt x="304700" y="111655"/>
                  <a:pt x="310426" y="110739"/>
                  <a:pt x="315391" y="108909"/>
                </a:cubicBezTo>
                <a:cubicBezTo>
                  <a:pt x="320358" y="107079"/>
                  <a:pt x="324053" y="104569"/>
                  <a:pt x="326477" y="101379"/>
                </a:cubicBezTo>
                <a:cubicBezTo>
                  <a:pt x="328902" y="98190"/>
                  <a:pt x="330114" y="94709"/>
                  <a:pt x="330114" y="90938"/>
                </a:cubicBezTo>
                <a:cubicBezTo>
                  <a:pt x="330114" y="87111"/>
                  <a:pt x="328946" y="83769"/>
                  <a:pt x="326609" y="80912"/>
                </a:cubicBezTo>
                <a:cubicBezTo>
                  <a:pt x="324272" y="78055"/>
                  <a:pt x="320416" y="75657"/>
                  <a:pt x="315041" y="73715"/>
                </a:cubicBezTo>
                <a:cubicBezTo>
                  <a:pt x="311594" y="72440"/>
                  <a:pt x="303970" y="70457"/>
                  <a:pt x="292169" y="67767"/>
                </a:cubicBezTo>
                <a:cubicBezTo>
                  <a:pt x="280367" y="65076"/>
                  <a:pt x="272100" y="62539"/>
                  <a:pt x="267368" y="60154"/>
                </a:cubicBezTo>
                <a:cubicBezTo>
                  <a:pt x="261233" y="57103"/>
                  <a:pt x="256662" y="53317"/>
                  <a:pt x="253653" y="48797"/>
                </a:cubicBezTo>
                <a:cubicBezTo>
                  <a:pt x="250644" y="44277"/>
                  <a:pt x="249140" y="39215"/>
                  <a:pt x="249140" y="33613"/>
                </a:cubicBezTo>
                <a:cubicBezTo>
                  <a:pt x="249140" y="27456"/>
                  <a:pt x="250980" y="21701"/>
                  <a:pt x="254661" y="16349"/>
                </a:cubicBezTo>
                <a:cubicBezTo>
                  <a:pt x="258342" y="10996"/>
                  <a:pt x="263716" y="6933"/>
                  <a:pt x="270786" y="4160"/>
                </a:cubicBezTo>
                <a:cubicBezTo>
                  <a:pt x="277855" y="1387"/>
                  <a:pt x="285713" y="0"/>
                  <a:pt x="294359" y="0"/>
                </a:cubicBezTo>
                <a:close/>
              </a:path>
            </a:pathLst>
          </a:custGeom>
          <a:solidFill>
            <a:srgbClr val="BC85D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400">
              <a:buNone/>
            </a:pPr>
            <a:endParaRPr lang="zh-CN" altLang="en-US" b="1" cap="all" dirty="0">
              <a:solidFill>
                <a:srgbClr val="44457B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30545" y="485140"/>
            <a:ext cx="65614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皮革 化学试验 农药残留检测方法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国际标准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ISO 22517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2019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IULTCS/IUC 38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2019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5" name="TextBox 11"/>
          <p:cNvSpPr txBox="1"/>
          <p:nvPr/>
        </p:nvSpPr>
        <p:spPr>
          <a:xfrm>
            <a:off x="677545" y="3980180"/>
            <a:ext cx="7560310" cy="2091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国内起草单位：</a:t>
            </a:r>
          </a:p>
          <a:p>
            <a:pPr marL="342900" marR="0" indent="-342900" defTabSz="9144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"/>
              <a:defRPr/>
            </a:pPr>
            <a:r>
              <a:rPr kumimoji="0" lang="zh-CN" altLang="en-US" sz="2000" kern="1200" cap="none" spc="0" normalizeH="0" baseline="0" noProof="0" dirty="0">
                <a:latin typeface="Hiragino Sans GB W3" panose="020B0300000000000000" charset="-122"/>
                <a:ea typeface="Hiragino Sans GB W3" panose="020B0300000000000000" charset="-122"/>
                <a:cs typeface="Hiragino Sans GB W3" panose="020B0300000000000000" charset="-122"/>
              </a:rPr>
              <a:t>中华人民共和国榕城海关</a:t>
            </a:r>
          </a:p>
          <a:p>
            <a:pPr marL="342900" marR="0" indent="-342900" defTabSz="9144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"/>
              <a:defRPr/>
            </a:pPr>
            <a:r>
              <a:rPr kumimoji="0" lang="zh-CN" altLang="en-US" sz="2000" kern="1200" cap="none" spc="0" normalizeH="0" baseline="0" noProof="0" dirty="0">
                <a:latin typeface="Hiragino Sans GB W3" panose="020B0300000000000000" charset="-122"/>
                <a:ea typeface="Hiragino Sans GB W3" panose="020B0300000000000000" charset="-122"/>
                <a:cs typeface="Hiragino Sans GB W3" panose="020B0300000000000000" charset="-122"/>
              </a:rPr>
              <a:t>中华人民共和国福州海关技术中心  </a:t>
            </a:r>
          </a:p>
          <a:p>
            <a:pPr marL="342900" marR="0" indent="-342900" defTabSz="9144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"/>
              <a:defRPr/>
            </a:pPr>
            <a:r>
              <a:rPr kumimoji="0" lang="zh-CN" altLang="en-US" sz="2000" kern="1200" cap="none" spc="0" normalizeH="0" baseline="0" noProof="0" dirty="0">
                <a:latin typeface="Hiragino Sans GB W3" panose="020B0300000000000000" charset="-122"/>
                <a:ea typeface="Hiragino Sans GB W3" panose="020B0300000000000000" charset="-122"/>
                <a:cs typeface="Hiragino Sans GB W3" panose="020B0300000000000000" charset="-122"/>
              </a:rPr>
              <a:t>四川大学 </a:t>
            </a:r>
          </a:p>
          <a:p>
            <a:pPr marL="342900" marR="0" indent="-342900" defTabSz="9144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"/>
              <a:defRPr/>
            </a:pPr>
            <a:r>
              <a:rPr kumimoji="0" lang="zh-CN" altLang="en-US" sz="2000" kern="1200" cap="none" spc="0" normalizeH="0" baseline="0" noProof="0" dirty="0">
                <a:latin typeface="Hiragino Sans GB W3" panose="020B0300000000000000" charset="-122"/>
                <a:ea typeface="Hiragino Sans GB W3" panose="020B0300000000000000" charset="-122"/>
                <a:cs typeface="Hiragino Sans GB W3" panose="020B0300000000000000" charset="-122"/>
              </a:rPr>
              <a:t>福建省农业科学院农业质量标准与检测技术研究所</a:t>
            </a:r>
            <a:endParaRPr kumimoji="0" lang="en-US" altLang="zh-CN" sz="2000" kern="1200" cap="none" spc="0" normalizeH="0" baseline="0" noProof="0" dirty="0">
              <a:latin typeface="Hiragino Sans GB W3" panose="020B0300000000000000" charset="-122"/>
              <a:ea typeface="Hiragino Sans GB W3" panose="020B0300000000000000" charset="-122"/>
              <a:cs typeface="Hiragino Sans GB W3" panose="020B03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21600" y="5088890"/>
            <a:ext cx="3738880" cy="9372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R="0" defTabSz="9144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国内起草人：</a:t>
            </a:r>
            <a:endParaRPr lang="zh-CN" altLang="en-US" sz="2400" b="1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R="0" defTabSz="9144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atin typeface="Hiragino Sans GB W3" panose="020B0300000000000000" charset="-122"/>
                <a:ea typeface="Hiragino Sans GB W3" panose="020B0300000000000000" charset="-122"/>
                <a:sym typeface="+mn-ea"/>
              </a:rPr>
              <a:t>陈学灿、戴金兰、杨璐铭、韦航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7" grpId="0" bldLvl="0" animBg="1"/>
      <p:bldP spid="19" grpId="0" bldLvl="0" animBg="1"/>
      <p:bldP spid="2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3222566" y="688384"/>
            <a:ext cx="5730934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三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.标准主要内容</a:t>
            </a:r>
          </a:p>
        </p:txBody>
      </p:sp>
      <p:grpSp>
        <p:nvGrpSpPr>
          <p:cNvPr id="17" name="Group 276"/>
          <p:cNvGrpSpPr/>
          <p:nvPr/>
        </p:nvGrpSpPr>
        <p:grpSpPr>
          <a:xfrm>
            <a:off x="5653137" y="1620621"/>
            <a:ext cx="885731" cy="41133"/>
            <a:chOff x="5071484" y="4559432"/>
            <a:chExt cx="1599308" cy="74272"/>
          </a:xfrm>
        </p:grpSpPr>
        <p:sp>
          <p:nvSpPr>
            <p:cNvPr id="18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d-ID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20" name="Straight Connector 265"/>
              <p:cNvCxnSpPr>
                <a:endCxn id="18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8133" name="Text Box 6"/>
          <p:cNvSpPr txBox="1"/>
          <p:nvPr/>
        </p:nvSpPr>
        <p:spPr>
          <a:xfrm>
            <a:off x="431800" y="1579880"/>
            <a:ext cx="5432425" cy="48615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charset="0"/>
              <a:buChar char="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标准规定了采用气相色谱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质谱联用仪定量测定皮革中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种农药残留量的方法，适用于所有种类的皮革。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 algn="just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charset="0"/>
              <a:buChar char="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标准内容包括适用范围、规范性文件、术语和定义、原理、安全警告、试剂、仪器、测试程序、结果计算、方法可靠性、测试报告。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 algn="just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charset="0"/>
              <a:buChar char="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附表包括：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种农药种类表、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GC-MS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色谱条件和参数、保持时间和定性定量离子及其丰度比、选择离子的开始和保持时间、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种农药标准品的气相色谱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质谱选择离子色谱图、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种农药的回收率范围、以及可靠性和精密度。</a:t>
            </a:r>
          </a:p>
        </p:txBody>
      </p:sp>
      <p:pic>
        <p:nvPicPr>
          <p:cNvPr id="48135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055" y="1579880"/>
            <a:ext cx="4438650" cy="47542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22566" y="688384"/>
            <a:ext cx="5730934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三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.标准主要内容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76605" y="1263650"/>
            <a:ext cx="10714990" cy="49390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23850" indent="-3238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23850" marR="0" lvl="0" indent="-32385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24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种农药：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包括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鞋类和鞋材中潜在的危险物质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》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IS0/TR 16178)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所列的皮革中可能存在的严重危害人类健康和环境安全的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种农药、以及其中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种农药的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个同分异构体。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24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种农药中的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DDT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、林丹、硫丹、六氯环已烷、狄氏剂、异狄氏剂、灭蚁灵等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种农药（含同分异构体）已被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关于持久性有机污染物的斯德哥尔摩公约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》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（简称：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POPs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公约）列为禁止生产、销售和使用的有机杀虫剂。</a:t>
            </a:r>
          </a:p>
          <a:p>
            <a:pPr marL="323850" marR="0" lvl="0" indent="-32385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二、检测原理：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试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样经正已烷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乙酸乙酯溶液超声提取，并经浓缩和净化后，采用气相色谱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质谱法进行测定、外标法定量。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22566" y="688384"/>
            <a:ext cx="5730934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三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.标准主要内容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419860" y="1333500"/>
            <a:ext cx="9335770" cy="46310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23850" indent="-3238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23850" marR="0" lvl="0" indent="-32385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三、测试程序：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包括试样制备、提取、净化、标准溶液配制、空白试样制备、检测分析及分析系统检查。</a:t>
            </a:r>
          </a:p>
          <a:p>
            <a:pPr marL="323850" marR="0" lvl="0" indent="-32385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四、可靠性和精密度：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给出了本方法每种农药的检测低限和精密度，要求两次相同试验条件的检测结果的算术平均值相差应小于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20%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</a:p>
          <a:p>
            <a:pPr marL="323850" marR="0" lvl="0" indent="-32385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五、结果计算和测试报告：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给出了结果计算公式及数据修约要求，以及检测报告的内容和要求等。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4208688" y="688384"/>
            <a:ext cx="37586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四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试验技术验证</a:t>
            </a:r>
          </a:p>
        </p:txBody>
      </p:sp>
      <p:pic>
        <p:nvPicPr>
          <p:cNvPr id="52225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388" y="1591945"/>
            <a:ext cx="609600" cy="1285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1605" y="1732915"/>
            <a:ext cx="1143000" cy="955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右箭头 6"/>
          <p:cNvSpPr/>
          <p:nvPr/>
        </p:nvSpPr>
        <p:spPr>
          <a:xfrm>
            <a:off x="1940243" y="2141538"/>
            <a:ext cx="357188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228" name="矩形 8"/>
          <p:cNvSpPr/>
          <p:nvPr/>
        </p:nvSpPr>
        <p:spPr>
          <a:xfrm>
            <a:off x="1693545" y="1333818"/>
            <a:ext cx="8064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Cut to 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52229" name="矩形 9"/>
          <p:cNvSpPr/>
          <p:nvPr/>
        </p:nvSpPr>
        <p:spPr>
          <a:xfrm>
            <a:off x="4102418" y="1334135"/>
            <a:ext cx="877163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Weigh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 2.00 g 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4208780" y="2165033"/>
            <a:ext cx="357188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231" name="矩形 11"/>
          <p:cNvSpPr/>
          <p:nvPr/>
        </p:nvSpPr>
        <p:spPr>
          <a:xfrm>
            <a:off x="5921375" y="1821498"/>
            <a:ext cx="1425575" cy="8255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Add 20 </a:t>
            </a:r>
            <a:r>
              <a:rPr lang="en-GB" altLang="zh-CN" sz="1600" err="1"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n-GB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en-GB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n-hexane </a:t>
            </a:r>
          </a:p>
          <a:p>
            <a:pPr eaLnBrk="0" hangingPunct="0"/>
            <a:r>
              <a:rPr lang="en-GB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+ ethyl acetate </a:t>
            </a:r>
            <a:endParaRPr lang="zh-CN" altLang="en-US" sz="1600" dirty="0">
              <a:latin typeface="Calibri" panose="020F0502020204030204" pitchFamily="34" charset="0"/>
            </a:endParaRPr>
          </a:p>
        </p:txBody>
      </p:sp>
      <p:pic>
        <p:nvPicPr>
          <p:cNvPr id="52232" name="Picture 7" descr="c:\documents and settings\administrator\application data\360se6\User Data\temp\u=750980119,89498917&amp;fm=21&amp;gp=0.jpg"/>
          <p:cNvPicPr>
            <a:picLocks noChangeAspect="1"/>
          </p:cNvPicPr>
          <p:nvPr/>
        </p:nvPicPr>
        <p:blipFill>
          <a:blip r:embed="rId5"/>
          <a:srcRect l="33749" r="32500"/>
          <a:stretch>
            <a:fillRect/>
          </a:stretch>
        </p:blipFill>
        <p:spPr>
          <a:xfrm>
            <a:off x="5019040" y="1521143"/>
            <a:ext cx="449263" cy="133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33" name="Picture 2" descr="c:\documents and settings\administrator\application data\360se6\User Data\temp\t0122fcb16a01f781d1.jpg"/>
          <p:cNvPicPr>
            <a:picLocks noChangeAspect="1"/>
          </p:cNvPicPr>
          <p:nvPr/>
        </p:nvPicPr>
        <p:blipFill>
          <a:blip r:embed="rId6"/>
          <a:srcRect l="8000" t="5133" r="3999" b="7600"/>
          <a:stretch>
            <a:fillRect/>
          </a:stretch>
        </p:blipFill>
        <p:spPr>
          <a:xfrm>
            <a:off x="9779953" y="1794193"/>
            <a:ext cx="1571625" cy="1214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34" name="Picture 4" descr="c:\documents and settings\administrator\application data\360se6\User Data\temp\t01e1ed9f884f47e779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753" y="2936875"/>
            <a:ext cx="1000125" cy="1347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35" name="矩形 23"/>
          <p:cNvSpPr/>
          <p:nvPr/>
        </p:nvSpPr>
        <p:spPr>
          <a:xfrm>
            <a:off x="2217738" y="3163253"/>
            <a:ext cx="1606550" cy="9159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centrifuged for 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5 min at 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5000 r/min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52236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4665" y="3136583"/>
            <a:ext cx="1319213" cy="1214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37" name="矩形 27"/>
          <p:cNvSpPr/>
          <p:nvPr/>
        </p:nvSpPr>
        <p:spPr>
          <a:xfrm>
            <a:off x="5793740" y="3300413"/>
            <a:ext cx="1644650" cy="9159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relocated 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to heart-shaped 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bottle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52238" name="Picture 10" descr="c:\documents and settings\administrator\application data\360se6\User Data\temp\t01dc3b0153f05d1d68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78103" y="3043873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39" name="矩形 29"/>
          <p:cNvSpPr/>
          <p:nvPr/>
        </p:nvSpPr>
        <p:spPr>
          <a:xfrm>
            <a:off x="9296400" y="3437573"/>
            <a:ext cx="19288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Concentrate by 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a rotary evaporator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52240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9800" y="4429125"/>
            <a:ext cx="1357313" cy="1539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41" name="矩形 31"/>
          <p:cNvSpPr/>
          <p:nvPr/>
        </p:nvSpPr>
        <p:spPr>
          <a:xfrm>
            <a:off x="841058" y="6000750"/>
            <a:ext cx="1939925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>
                <a:latin typeface="Calibri" panose="020F0502020204030204" pitchFamily="34" charset="0"/>
              </a:rPr>
              <a:t>Decontamination</a:t>
            </a:r>
          </a:p>
          <a:p>
            <a:pPr eaLnBrk="0" hangingPunct="0"/>
            <a:r>
              <a:rPr lang="en-US" altLang="zh-CN">
                <a:latin typeface="Calibri" panose="020F0502020204030204" pitchFamily="34" charset="0"/>
              </a:rPr>
              <a:t>By </a:t>
            </a:r>
            <a:r>
              <a:rPr lang="en-US" altLang="zh-CN" err="1">
                <a:latin typeface="Calibri" panose="020F0502020204030204" pitchFamily="34" charset="0"/>
              </a:rPr>
              <a:t>Carb</a:t>
            </a:r>
            <a:r>
              <a:rPr lang="en-US" altLang="zh-CN">
                <a:latin typeface="Calibri" panose="020F0502020204030204" pitchFamily="34" charset="0"/>
              </a:rPr>
              <a:t> SPE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52242" name="Picture 10" descr="c:\documents and settings\administrator\application data\360se6\User Data\temp\t01dc3b0153f05d1d68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3385" y="4471670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43" name="矩形 33"/>
          <p:cNvSpPr/>
          <p:nvPr/>
        </p:nvSpPr>
        <p:spPr>
          <a:xfrm>
            <a:off x="3674745" y="6001068"/>
            <a:ext cx="19288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Concentrate by 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a rotary evaporator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52244" name="Picture 13" descr="c:\documents and settings\administrator\application data\360se6\User Data\temp\t01eb4c88678604a95a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91413" y="1794193"/>
            <a:ext cx="1338262" cy="1214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右箭头 1"/>
          <p:cNvSpPr/>
          <p:nvPr/>
        </p:nvSpPr>
        <p:spPr>
          <a:xfrm>
            <a:off x="9104313" y="2187893"/>
            <a:ext cx="357188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2246" name="Picture 15" descr="c:\documents and settings\administrator\application data\360se6\User Data\temp\t0156a75d87ff6557c6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22440" y="4343718"/>
            <a:ext cx="1905000" cy="160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47" name="矩形 37"/>
          <p:cNvSpPr/>
          <p:nvPr/>
        </p:nvSpPr>
        <p:spPr>
          <a:xfrm>
            <a:off x="6777990" y="6000750"/>
            <a:ext cx="12827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analyzed by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GC-MS 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52248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68865" y="4557395"/>
            <a:ext cx="1571625" cy="142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右箭头 3"/>
          <p:cNvSpPr/>
          <p:nvPr/>
        </p:nvSpPr>
        <p:spPr>
          <a:xfrm>
            <a:off x="3051175" y="5248275"/>
            <a:ext cx="357188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5936615" y="5214303"/>
            <a:ext cx="357188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9103995" y="5186045"/>
            <a:ext cx="357188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252" name="矩形 42"/>
          <p:cNvSpPr/>
          <p:nvPr/>
        </p:nvSpPr>
        <p:spPr>
          <a:xfrm>
            <a:off x="8741093" y="5958205"/>
            <a:ext cx="116840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Get results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52253" name="矩形 21"/>
          <p:cNvSpPr/>
          <p:nvPr/>
        </p:nvSpPr>
        <p:spPr>
          <a:xfrm>
            <a:off x="7592060" y="1319213"/>
            <a:ext cx="1149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altLang="zh-CN" err="1">
                <a:latin typeface="Times New Roman" panose="02020603050405020304" pitchFamily="18" charset="0"/>
                <a:cs typeface="Times New Roman" panose="02020603050405020304" pitchFamily="18" charset="0"/>
              </a:rPr>
              <a:t>Shaked</a:t>
            </a:r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for 10 min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52254" name="矩形 22"/>
          <p:cNvSpPr/>
          <p:nvPr/>
        </p:nvSpPr>
        <p:spPr>
          <a:xfrm>
            <a:off x="9968548" y="1319530"/>
            <a:ext cx="11938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Ultrasonic </a:t>
            </a:r>
          </a:p>
          <a:p>
            <a:pPr eaLnBrk="0" hangingPunct="0"/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for 20min</a:t>
            </a:r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4208688" y="688384"/>
            <a:ext cx="37586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四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试验技术验证</a:t>
            </a:r>
          </a:p>
        </p:txBody>
      </p:sp>
      <p:sp>
        <p:nvSpPr>
          <p:cNvPr id="53253" name="Text Box 6"/>
          <p:cNvSpPr txBox="1"/>
          <p:nvPr/>
        </p:nvSpPr>
        <p:spPr>
          <a:xfrm>
            <a:off x="1266190" y="2366645"/>
            <a:ext cx="3737610" cy="2399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23850" indent="-323850" algn="just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准的试验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技术验证内容包括确定检测对象、提取和净化的条件、气相及质谱检测条件、试验技术参数等方面。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700203" y="1465263"/>
            <a:ext cx="8283575" cy="470789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23850" indent="-3238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提取和净化的选择</a:t>
            </a: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）、提取剂的优化 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）、提取方式的优化 </a:t>
            </a: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）、净化方式的优化 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气相色谱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质谱条件优化 </a:t>
            </a: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）、色谱柱的选择</a:t>
            </a: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）、色谱分离条件的选择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）、质谱测定条件研究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试验技术参数的确定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）、线性范围和线性方程</a:t>
            </a: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）、测定低限的确定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）、基质效应的考察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）、回收率和精密度实验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）、皮革阳性样品的检测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）、实验室间验证试验回收率和精密度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4216308" y="688384"/>
            <a:ext cx="37586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四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试验技术验证</a:t>
            </a:r>
          </a:p>
        </p:txBody>
      </p:sp>
      <p:sp>
        <p:nvSpPr>
          <p:cNvPr id="54277" name="Text Box 6"/>
          <p:cNvSpPr txBox="1"/>
          <p:nvPr/>
        </p:nvSpPr>
        <p:spPr>
          <a:xfrm>
            <a:off x="8092137" y="773156"/>
            <a:ext cx="2873475" cy="4241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种农药残留清单</a:t>
            </a:r>
          </a:p>
        </p:txBody>
      </p:sp>
      <p:graphicFrame>
        <p:nvGraphicFramePr>
          <p:cNvPr id="54456" name="表格 54455"/>
          <p:cNvGraphicFramePr/>
          <p:nvPr>
            <p:custDataLst>
              <p:tags r:id="rId1"/>
            </p:custDataLst>
          </p:nvPr>
        </p:nvGraphicFramePr>
        <p:xfrm>
          <a:off x="1014095" y="1437005"/>
          <a:ext cx="10171430" cy="4732973"/>
        </p:xfrm>
        <a:graphic>
          <a:graphicData uri="http://schemas.openxmlformats.org/drawingml/2006/table">
            <a:tbl>
              <a:tblPr/>
              <a:tblGrid>
                <a:gridCol w="948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4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4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9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68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b="1" dirty="0">
                          <a:solidFill>
                            <a:srgbClr val="FFFFFF"/>
                          </a:solidFill>
                        </a:rPr>
                        <a:t>序号</a:t>
                      </a:r>
                      <a:endParaRPr lang="zh-CN" altLang="en-US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b="1" dirty="0">
                          <a:solidFill>
                            <a:srgbClr val="FFFFFF"/>
                          </a:solidFill>
                        </a:rPr>
                        <a:t>英文名称</a:t>
                      </a:r>
                      <a:endParaRPr lang="zh-CN" altLang="en-US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b="1" dirty="0">
                          <a:solidFill>
                            <a:srgbClr val="FFFFFF"/>
                          </a:solidFill>
                        </a:rPr>
                        <a:t>中文常用名称</a:t>
                      </a:r>
                      <a:endParaRPr lang="zh-CN" altLang="en-US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CAS</a:t>
                      </a:r>
                      <a:r>
                        <a:rPr lang="zh-CN" altLang="en-US" sz="1200" b="1" dirty="0">
                          <a:solidFill>
                            <a:srgbClr val="FFFFFF"/>
                          </a:solidFill>
                        </a:rPr>
                        <a:t>编号</a:t>
                      </a:r>
                      <a:endParaRPr lang="zh-CN" altLang="en-US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b="1" dirty="0">
                          <a:solidFill>
                            <a:srgbClr val="FFFFFF"/>
                          </a:solidFill>
                        </a:rPr>
                        <a:t>化学分子式</a:t>
                      </a:r>
                      <a:endParaRPr lang="zh-CN" altLang="en-US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-DDT</a:t>
                      </a:r>
                      <a:endParaRPr lang="zh-CN" altLang="zh-CN" sz="12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滴滴涕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789-02-6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14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9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-DDT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滴滴涕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50-29-3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14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9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-DDD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滴滴滴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53-19-0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14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-DDD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滴滴滴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72-54-8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14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8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5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-DDE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滴滴伊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3424-82-6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14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8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6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-DDE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ar-SA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٫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he-IL" altLang="zh-CN" sz="1200" dirty="0">
                          <a:solidFill>
                            <a:srgbClr val="000000"/>
                          </a:solidFill>
                          <a:cs typeface="Arial" panose="020B0604020202020204" pitchFamily="34" charset="0"/>
                        </a:rPr>
                        <a:t>׳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滴滴伊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72-55-9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14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8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7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α-BHC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α-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六六六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319-84-6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8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β- BHC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β-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六六六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319-85-7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9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δ- BHC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δ-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六六六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319-86-8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10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Lindane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林丹（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γ-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六六六）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58-89-9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11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Malathion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马拉硫磷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121-75-5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19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PS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12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Methoxychlor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甲氧滴滴涕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72-43-5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15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13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Aldrin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艾氏剂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309-00-2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12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8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 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14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Dieldrin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狄氏剂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60-57-1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12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8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15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Ethylparathion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乙基对硫磷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56-38-2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14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NO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5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PS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16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α-Endosulfan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α-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硫丹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115-29-7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9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 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17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β-Endosulfan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β-</a:t>
                      </a: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硫丹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33213-65-9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9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 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18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Mirex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灭蚁灵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2385-85-5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12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637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19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Dichlofluanide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苯氟磺胺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1085-98-9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9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11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l2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FN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20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Heptachloroepoxide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环氧七氯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  <a:hlinkClick r:id="rId4"/>
                        </a:rPr>
                        <a:t>1024-57-3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5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7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21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Pentachloroanisole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五氯苯甲醚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1825-21-4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7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5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256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22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Permethrin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氯菊酯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52645-53-1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21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20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637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23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err="1">
                          <a:solidFill>
                            <a:srgbClr val="000000"/>
                          </a:solidFill>
                        </a:rPr>
                        <a:t>Tolyfluanide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甲苯氟磺胺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731-27-1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13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FN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altLang="zh-CN" sz="1200" baseline="-2500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256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</a:rPr>
                        <a:t>24</a:t>
                      </a:r>
                      <a:endParaRPr lang="zh-CN" altLang="zh-CN" sz="1200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dirty="0" err="1">
                          <a:solidFill>
                            <a:srgbClr val="000000"/>
                          </a:solidFill>
                        </a:rPr>
                        <a:t>Chlorthalonil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200" dirty="0">
                          <a:solidFill>
                            <a:srgbClr val="000000"/>
                          </a:solidFill>
                        </a:rPr>
                        <a:t>百菌清</a:t>
                      </a:r>
                      <a:endParaRPr lang="zh-CN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>
                          <a:solidFill>
                            <a:srgbClr val="000000"/>
                          </a:solidFill>
                        </a:rPr>
                        <a:t>1897-45-6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200" dirty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altLang="zh-CN" sz="1200" baseline="-25000" dirty="0">
                          <a:solidFill>
                            <a:srgbClr val="000000"/>
                          </a:solidFill>
                        </a:rPr>
                        <a:t>8</a:t>
                      </a:r>
                      <a:r>
                        <a:rPr lang="en-US" altLang="zh-CN" sz="1200" dirty="0">
                          <a:solidFill>
                            <a:srgbClr val="000000"/>
                          </a:solidFill>
                        </a:rPr>
                        <a:t>Cl</a:t>
                      </a:r>
                      <a:r>
                        <a:rPr lang="en-US" altLang="zh-CN" sz="1200" baseline="-25000" dirty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altLang="zh-CN" sz="1200" dirty="0">
                          <a:solidFill>
                            <a:srgbClr val="000000"/>
                          </a:solidFill>
                        </a:rPr>
                        <a:t>N</a:t>
                      </a:r>
                      <a:r>
                        <a:rPr lang="en-US" altLang="zh-CN" sz="1200" baseline="-25000" dirty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zh-CN" altLang="zh-CN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12999" marR="12999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4216308" y="688384"/>
            <a:ext cx="37586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四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试验技术验证</a:t>
            </a:r>
          </a:p>
        </p:txBody>
      </p:sp>
      <p:sp>
        <p:nvSpPr>
          <p:cNvPr id="54277" name="Text Box 6"/>
          <p:cNvSpPr txBox="1"/>
          <p:nvPr/>
        </p:nvSpPr>
        <p:spPr>
          <a:xfrm>
            <a:off x="8234680" y="773430"/>
            <a:ext cx="3362960" cy="4756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最终确定的提取和净化条件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5620" y="1102360"/>
            <a:ext cx="1108138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 </a:t>
            </a:r>
            <a:r>
              <a:rPr lang="zh-CN" altLang="zh-CN" sz="2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提取</a:t>
            </a:r>
            <a:endParaRPr kumimoji="0" lang="zh-CN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just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zh-CN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准确称取2.0 g（精确至0.01 g）试样，置于50 mL具塞聚丙烯离心管中，加入20 mL正已烷+乙酸乙酯</a:t>
            </a:r>
            <a:r>
              <a:rPr lang="zh-CN" altLang="zh-CN" sz="200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溶液具</a:t>
            </a:r>
            <a:r>
              <a:rPr lang="zh-CN" altLang="zh-CN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塞，涡旋振荡10 min后，于超声波清洗器中超声提取20 min，水温控制在25 ℃± 2 ℃，离心机5000 r/min离心分离5 min，上清液移至鸡心瓶中。残渣再用20 mL正已烷+乙酸乙酯溶液重复提取一次，离</a:t>
            </a:r>
            <a:r>
              <a:rPr lang="zh-CN" altLang="zh-CN" sz="200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心机5</a:t>
            </a:r>
            <a:r>
              <a:rPr lang="zh-CN" altLang="zh-CN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000 r/min离心分离5min，合并上清液移至鸡心瓶中，将合并后的提取液于35 ℃ ± 5 ℃水浴中减压旋转蒸发至约2~5 mL，待净化。</a:t>
            </a:r>
            <a:endParaRPr kumimoji="0" lang="zh-CN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 </a:t>
            </a:r>
            <a:r>
              <a:rPr lang="zh-CN" altLang="zh-CN" sz="2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提取液的净化</a:t>
            </a:r>
            <a:endParaRPr kumimoji="0" lang="zh-CN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60045" marR="0" lvl="0" indent="0" algn="just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zh-CN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用5 mL乙腈+甲苯（3+1）溶液预淋洗石墨化碳黑（Carb）固相萃取柱，将提取液注入萃取柱中，用3 mL乙腈+甲苯（3+1）洗涤鸡心瓶2次并入萃取柱中，再用15 mL乙腈+甲苯（3+1）进行洗脱，收集全部流出液于另一只鸡心瓶中，于35 ℃ ± 5 ℃水浴中减压旋转蒸发至约1 mL。加入5.0 mL正己烷在35 ℃ ± 5 ℃水浴中旋转蒸发至近干，再加入5.0 mL正己烷在35 ℃ ± 5 ℃水浴中旋转蒸发至近干后，用2.0 mL正己烷溶解，吸取适量溶解液经0.22 μm有机相滤膜滤定容至2.0 mL色谱瓶中待测。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4216308" y="688384"/>
            <a:ext cx="37586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四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试验技术验证</a:t>
            </a:r>
          </a:p>
        </p:txBody>
      </p:sp>
      <p:sp>
        <p:nvSpPr>
          <p:cNvPr id="54277" name="Text Box 6"/>
          <p:cNvSpPr txBox="1"/>
          <p:nvPr/>
        </p:nvSpPr>
        <p:spPr>
          <a:xfrm>
            <a:off x="8234680" y="773430"/>
            <a:ext cx="3362960" cy="4756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最终确定的仪器条件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09584" y="1739669"/>
            <a:ext cx="11081385" cy="31393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可使用各种类型的气相色谱设备。以下给出的色谱条件已被证实可用于该分析测试。</a:t>
            </a:r>
          </a:p>
          <a:p>
            <a:r>
              <a:rPr lang="zh-CN" altLang="en-US"/>
              <a:t>气相色谱</a:t>
            </a:r>
            <a:r>
              <a:rPr lang="en-US" altLang="zh-CN"/>
              <a:t>-</a:t>
            </a:r>
            <a:r>
              <a:rPr lang="zh-CN" altLang="en-US"/>
              <a:t>质谱仪</a:t>
            </a:r>
            <a:r>
              <a:rPr lang="en-US" altLang="zh-CN"/>
              <a:t>(GC-MS)</a:t>
            </a:r>
            <a:r>
              <a:rPr lang="zh-CN" altLang="en-US"/>
              <a:t>，配备电子冲击源</a:t>
            </a:r>
            <a:r>
              <a:rPr lang="en-US" altLang="zh-CN"/>
              <a:t>(EIS)</a:t>
            </a:r>
            <a:r>
              <a:rPr lang="zh-CN" altLang="en-US"/>
              <a:t>。</a:t>
            </a:r>
          </a:p>
          <a:p>
            <a:r>
              <a:rPr lang="en-US" altLang="zh-CN"/>
              <a:t>a</a:t>
            </a:r>
            <a:r>
              <a:rPr lang="zh-CN" altLang="en-US"/>
              <a:t>）毛细管柱：（</a:t>
            </a:r>
            <a:r>
              <a:rPr lang="en-US" altLang="zh-CN"/>
              <a:t>14% -</a:t>
            </a:r>
            <a:r>
              <a:rPr lang="zh-CN" altLang="en-US"/>
              <a:t>氰丙基</a:t>
            </a:r>
            <a:r>
              <a:rPr lang="en-US" altLang="zh-CN"/>
              <a:t>-</a:t>
            </a:r>
            <a:r>
              <a:rPr lang="zh-CN" altLang="en-US"/>
              <a:t>苯基）</a:t>
            </a:r>
            <a:r>
              <a:rPr lang="en-US" altLang="zh-CN"/>
              <a:t>-</a:t>
            </a:r>
            <a:r>
              <a:rPr lang="zh-CN" altLang="en-US"/>
              <a:t>甲基聚氧乙烯基硅烷或其他相当者；长度</a:t>
            </a:r>
            <a:r>
              <a:rPr lang="en-US" altLang="zh-CN"/>
              <a:t>30</a:t>
            </a:r>
            <a:r>
              <a:rPr lang="zh-CN" altLang="en-US"/>
              <a:t> </a:t>
            </a:r>
            <a:r>
              <a:rPr lang="en-US" altLang="zh-CN"/>
              <a:t>m</a:t>
            </a:r>
            <a:r>
              <a:rPr lang="zh-CN" altLang="en-US"/>
              <a:t>；内径</a:t>
            </a:r>
            <a:r>
              <a:rPr lang="en-US" altLang="zh-CN"/>
              <a:t>0.25</a:t>
            </a:r>
            <a:r>
              <a:rPr lang="zh-CN" altLang="en-US"/>
              <a:t> </a:t>
            </a:r>
            <a:r>
              <a:rPr lang="en-US" altLang="zh-CN"/>
              <a:t>mm</a:t>
            </a:r>
            <a:r>
              <a:rPr lang="zh-CN" altLang="en-US"/>
              <a:t>；膜厚</a:t>
            </a:r>
            <a:r>
              <a:rPr lang="en-US" altLang="zh-CN"/>
              <a:t>0.25</a:t>
            </a:r>
            <a:r>
              <a:rPr lang="zh-CN" altLang="en-US"/>
              <a:t> </a:t>
            </a:r>
            <a:r>
              <a:rPr lang="el-GR" altLang="zh-CN"/>
              <a:t>μ</a:t>
            </a:r>
            <a:r>
              <a:rPr lang="en-US" altLang="zh-CN"/>
              <a:t>m</a:t>
            </a:r>
            <a:r>
              <a:rPr lang="zh-CN" altLang="en-US"/>
              <a:t>。</a:t>
            </a:r>
          </a:p>
          <a:p>
            <a:r>
              <a:rPr lang="en-US" altLang="zh-CN"/>
              <a:t>b</a:t>
            </a:r>
            <a:r>
              <a:rPr lang="zh-CN" altLang="en-US"/>
              <a:t>）升温程序：</a:t>
            </a:r>
            <a:r>
              <a:rPr lang="en-US" altLang="zh-CN"/>
              <a:t>50</a:t>
            </a:r>
            <a:r>
              <a:rPr lang="zh-CN" altLang="en-US"/>
              <a:t> </a:t>
            </a:r>
            <a:r>
              <a:rPr lang="en-US" altLang="zh-CN"/>
              <a:t>°C</a:t>
            </a:r>
            <a:r>
              <a:rPr lang="zh-CN" altLang="en-US"/>
              <a:t>（保持</a:t>
            </a:r>
            <a:r>
              <a:rPr lang="en-US" altLang="zh-CN"/>
              <a:t>2</a:t>
            </a:r>
            <a:r>
              <a:rPr lang="zh-CN" altLang="en-US"/>
              <a:t> </a:t>
            </a:r>
            <a:r>
              <a:rPr lang="en-US" altLang="zh-CN"/>
              <a:t>min</a:t>
            </a:r>
            <a:r>
              <a:rPr lang="zh-CN" altLang="en-US"/>
              <a:t>），</a:t>
            </a:r>
            <a:r>
              <a:rPr lang="en-US" altLang="zh-CN"/>
              <a:t>30 °C/min</a:t>
            </a:r>
            <a:r>
              <a:rPr lang="zh-CN" altLang="en-US"/>
              <a:t>升温至</a:t>
            </a:r>
            <a:r>
              <a:rPr lang="en-US" altLang="zh-CN"/>
              <a:t>185</a:t>
            </a:r>
            <a:r>
              <a:rPr lang="zh-CN" altLang="en-US"/>
              <a:t> </a:t>
            </a:r>
            <a:r>
              <a:rPr lang="en-US" altLang="zh-CN"/>
              <a:t>°C</a:t>
            </a:r>
            <a:r>
              <a:rPr lang="zh-CN" altLang="en-US"/>
              <a:t>（保持</a:t>
            </a:r>
            <a:r>
              <a:rPr lang="en-US" altLang="zh-CN"/>
              <a:t>1</a:t>
            </a:r>
            <a:r>
              <a:rPr lang="zh-CN" altLang="en-US"/>
              <a:t> </a:t>
            </a:r>
            <a:r>
              <a:rPr lang="en-US" altLang="zh-CN"/>
              <a:t>min</a:t>
            </a:r>
            <a:r>
              <a:rPr lang="zh-CN" altLang="en-US"/>
              <a:t>），</a:t>
            </a:r>
            <a:r>
              <a:rPr lang="en-US" altLang="zh-CN"/>
              <a:t>4 °C/min</a:t>
            </a:r>
            <a:r>
              <a:rPr lang="zh-CN" altLang="en-US"/>
              <a:t>升温至</a:t>
            </a:r>
            <a:r>
              <a:rPr lang="en-US" altLang="zh-CN"/>
              <a:t>240</a:t>
            </a:r>
            <a:r>
              <a:rPr lang="zh-CN" altLang="en-US"/>
              <a:t> </a:t>
            </a:r>
            <a:r>
              <a:rPr lang="en-US" altLang="zh-CN"/>
              <a:t>°C</a:t>
            </a:r>
            <a:r>
              <a:rPr lang="zh-CN" altLang="en-US"/>
              <a:t>，</a:t>
            </a:r>
            <a:r>
              <a:rPr lang="en-US" altLang="zh-CN"/>
              <a:t>20°C/min</a:t>
            </a:r>
            <a:r>
              <a:rPr lang="zh-CN" altLang="en-US"/>
              <a:t>升温至</a:t>
            </a:r>
            <a:r>
              <a:rPr lang="en-US" altLang="zh-CN"/>
              <a:t>270</a:t>
            </a:r>
            <a:r>
              <a:rPr lang="zh-CN" altLang="en-US"/>
              <a:t> </a:t>
            </a:r>
            <a:r>
              <a:rPr lang="en-US" altLang="zh-CN"/>
              <a:t>°C</a:t>
            </a:r>
            <a:r>
              <a:rPr lang="zh-CN" altLang="en-US"/>
              <a:t>（保持</a:t>
            </a:r>
            <a:r>
              <a:rPr lang="en-US" altLang="zh-CN"/>
              <a:t>5</a:t>
            </a:r>
            <a:r>
              <a:rPr lang="zh-CN" altLang="en-US"/>
              <a:t> </a:t>
            </a:r>
            <a:r>
              <a:rPr lang="en-US" altLang="zh-CN"/>
              <a:t>min</a:t>
            </a:r>
            <a:r>
              <a:rPr lang="zh-CN" altLang="en-US"/>
              <a:t>），升温至</a:t>
            </a:r>
            <a:r>
              <a:rPr lang="en-US" altLang="zh-CN"/>
              <a:t>280</a:t>
            </a:r>
            <a:r>
              <a:rPr lang="zh-CN" altLang="en-US"/>
              <a:t> </a:t>
            </a:r>
            <a:r>
              <a:rPr lang="en-US" altLang="zh-CN"/>
              <a:t>°C</a:t>
            </a:r>
            <a:r>
              <a:rPr lang="zh-CN" altLang="en-US"/>
              <a:t>后运行</a:t>
            </a:r>
            <a:r>
              <a:rPr lang="en-US" altLang="zh-CN"/>
              <a:t>2</a:t>
            </a:r>
            <a:r>
              <a:rPr lang="zh-CN" altLang="en-US"/>
              <a:t> </a:t>
            </a:r>
            <a:r>
              <a:rPr lang="en-US" altLang="zh-CN"/>
              <a:t>min</a:t>
            </a:r>
            <a:r>
              <a:rPr lang="zh-CN" altLang="en-US"/>
              <a:t>。</a:t>
            </a:r>
          </a:p>
          <a:p>
            <a:r>
              <a:rPr lang="en-US" altLang="zh-CN"/>
              <a:t>c</a:t>
            </a:r>
            <a:r>
              <a:rPr lang="zh-CN" altLang="en-US"/>
              <a:t>）进样口温度：</a:t>
            </a:r>
            <a:r>
              <a:rPr lang="en-US" altLang="zh-CN"/>
              <a:t>270</a:t>
            </a:r>
            <a:r>
              <a:rPr lang="zh-CN" altLang="en-US"/>
              <a:t> ℃。</a:t>
            </a:r>
          </a:p>
          <a:p>
            <a:r>
              <a:rPr lang="en-US" altLang="zh-CN"/>
              <a:t>d</a:t>
            </a:r>
            <a:r>
              <a:rPr lang="zh-CN" altLang="en-US"/>
              <a:t>）进样量：</a:t>
            </a:r>
            <a:r>
              <a:rPr lang="en-US" altLang="zh-CN"/>
              <a:t>1.0 </a:t>
            </a:r>
            <a:r>
              <a:rPr lang="el-GR" altLang="zh-CN"/>
              <a:t>μ</a:t>
            </a:r>
            <a:r>
              <a:rPr lang="en-US" altLang="zh-CN"/>
              <a:t>L</a:t>
            </a:r>
            <a:r>
              <a:rPr lang="zh-CN" altLang="en-US"/>
              <a:t>，不分流进样。</a:t>
            </a:r>
          </a:p>
          <a:p>
            <a:r>
              <a:rPr lang="en-US" altLang="zh-CN"/>
              <a:t>e</a:t>
            </a:r>
            <a:r>
              <a:rPr lang="zh-CN" altLang="en-US"/>
              <a:t>）</a:t>
            </a:r>
            <a:r>
              <a:rPr lang="en-US" altLang="zh-CN"/>
              <a:t>GC-MS</a:t>
            </a:r>
            <a:r>
              <a:rPr lang="zh-CN" altLang="en-US"/>
              <a:t>接口温度：</a:t>
            </a:r>
            <a:r>
              <a:rPr lang="en-US" altLang="zh-CN"/>
              <a:t>280</a:t>
            </a:r>
            <a:r>
              <a:rPr lang="zh-CN" altLang="en-US"/>
              <a:t> ℃。</a:t>
            </a:r>
          </a:p>
          <a:p>
            <a:r>
              <a:rPr lang="en-US" altLang="zh-CN"/>
              <a:t>f</a:t>
            </a:r>
            <a:r>
              <a:rPr lang="zh-CN" altLang="en-US"/>
              <a:t>）载气：氦气，纯度≥</a:t>
            </a:r>
            <a:r>
              <a:rPr lang="en-US" altLang="zh-CN"/>
              <a:t>99.999%</a:t>
            </a:r>
            <a:r>
              <a:rPr lang="zh-CN" altLang="en-US"/>
              <a:t>，流速：</a:t>
            </a:r>
            <a:r>
              <a:rPr lang="en-US" altLang="zh-CN"/>
              <a:t>1.2 mL/min</a:t>
            </a:r>
            <a:r>
              <a:rPr lang="zh-CN" altLang="en-US"/>
              <a:t>。</a:t>
            </a:r>
          </a:p>
          <a:p>
            <a:r>
              <a:rPr lang="en-US" altLang="zh-CN"/>
              <a:t>g</a:t>
            </a:r>
            <a:r>
              <a:rPr lang="zh-CN" altLang="en-US"/>
              <a:t>）溶剂延迟：</a:t>
            </a:r>
            <a:r>
              <a:rPr lang="en-US" altLang="zh-CN"/>
              <a:t>9</a:t>
            </a:r>
            <a:r>
              <a:rPr lang="zh-CN" altLang="en-US"/>
              <a:t> </a:t>
            </a:r>
            <a:r>
              <a:rPr lang="en-US" altLang="zh-CN"/>
              <a:t>min</a:t>
            </a:r>
            <a:r>
              <a:rPr lang="zh-CN" altLang="en-US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950401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4216308" y="688384"/>
            <a:ext cx="37586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四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试验技术验证</a:t>
            </a:r>
          </a:p>
        </p:txBody>
      </p:sp>
      <p:pic>
        <p:nvPicPr>
          <p:cNvPr id="57350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4573" y="1333183"/>
            <a:ext cx="7602537" cy="33718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995930" y="4763135"/>
          <a:ext cx="6804025" cy="150542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57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66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9395"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1-</a:t>
                      </a:r>
                      <a:r>
                        <a:rPr lang="zh-CN" sz="1000" kern="100" dirty="0">
                          <a:effectLst/>
                        </a:rPr>
                        <a:t>五氯苯甲醚</a:t>
                      </a:r>
                      <a:r>
                        <a:rPr lang="en-US" sz="1000" kern="100" dirty="0">
                          <a:effectLst/>
                        </a:rPr>
                        <a:t>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2-α-</a:t>
                      </a:r>
                      <a:r>
                        <a:rPr lang="zh-CN" sz="1000" kern="100">
                          <a:effectLst/>
                        </a:rPr>
                        <a:t>六六六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3-</a:t>
                      </a:r>
                      <a:r>
                        <a:rPr lang="zh-CN" sz="1000" kern="100" dirty="0">
                          <a:effectLst/>
                        </a:rPr>
                        <a:t>林丹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4-</a:t>
                      </a:r>
                      <a:r>
                        <a:rPr lang="zh-CN" sz="1000" kern="100">
                          <a:effectLst/>
                        </a:rPr>
                        <a:t>艾氏剂</a:t>
                      </a:r>
                      <a:r>
                        <a:rPr lang="en-US" sz="1000" kern="100">
                          <a:effectLst/>
                        </a:rPr>
                        <a:t>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206"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5-</a:t>
                      </a:r>
                      <a:r>
                        <a:rPr lang="zh-CN" sz="1000" kern="100">
                          <a:effectLst/>
                        </a:rPr>
                        <a:t>百菌清</a:t>
                      </a:r>
                      <a:r>
                        <a:rPr lang="en-US" sz="1000" kern="100">
                          <a:effectLst/>
                        </a:rPr>
                        <a:t>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6- β-</a:t>
                      </a:r>
                      <a:r>
                        <a:rPr lang="zh-CN" sz="1000" kern="100">
                          <a:effectLst/>
                        </a:rPr>
                        <a:t>六六六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7-δ-</a:t>
                      </a:r>
                      <a:r>
                        <a:rPr lang="zh-CN" sz="1000" kern="100">
                          <a:effectLst/>
                        </a:rPr>
                        <a:t>六六六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8-</a:t>
                      </a:r>
                      <a:r>
                        <a:rPr lang="zh-CN" sz="1000" kern="100">
                          <a:effectLst/>
                        </a:rPr>
                        <a:t>马拉硫磷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206"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9-</a:t>
                      </a:r>
                      <a:r>
                        <a:rPr lang="zh-CN" sz="1000" kern="100">
                          <a:effectLst/>
                        </a:rPr>
                        <a:t>苯氟磺胺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10-</a:t>
                      </a:r>
                      <a:r>
                        <a:rPr lang="zh-CN" sz="1000" kern="100">
                          <a:effectLst/>
                        </a:rPr>
                        <a:t>乙基对硫磷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11-</a:t>
                      </a:r>
                      <a:r>
                        <a:rPr lang="zh-CN" sz="1000" kern="100">
                          <a:effectLst/>
                        </a:rPr>
                        <a:t>环氧七氯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12-o,p`-</a:t>
                      </a:r>
                      <a:r>
                        <a:rPr lang="zh-CN" sz="1000" kern="100">
                          <a:effectLst/>
                        </a:rPr>
                        <a:t>滴滴伊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206"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13-α-</a:t>
                      </a:r>
                      <a:r>
                        <a:rPr lang="zh-CN" sz="1000" kern="100">
                          <a:effectLst/>
                        </a:rPr>
                        <a:t>硫丹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14-</a:t>
                      </a:r>
                      <a:r>
                        <a:rPr lang="zh-CN" sz="1000" kern="100">
                          <a:effectLst/>
                        </a:rPr>
                        <a:t>甲苯氟磺胺</a:t>
                      </a:r>
                      <a:r>
                        <a:rPr lang="en-US" sz="1000" kern="100">
                          <a:effectLst/>
                        </a:rPr>
                        <a:t>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15-p,p`-</a:t>
                      </a:r>
                      <a:r>
                        <a:rPr lang="zh-CN" sz="1000" kern="100">
                          <a:effectLst/>
                        </a:rPr>
                        <a:t>滴滴伊</a:t>
                      </a:r>
                      <a:r>
                        <a:rPr lang="en-US" sz="1000" kern="100">
                          <a:effectLst/>
                        </a:rPr>
                        <a:t>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16-</a:t>
                      </a:r>
                      <a:r>
                        <a:rPr lang="zh-CN" sz="1000" kern="100">
                          <a:effectLst/>
                        </a:rPr>
                        <a:t>狄氏剂</a:t>
                      </a:r>
                      <a:r>
                        <a:rPr lang="en-US" sz="1000" kern="100">
                          <a:effectLst/>
                        </a:rPr>
                        <a:t>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206"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17-o,p`-</a:t>
                      </a:r>
                      <a:r>
                        <a:rPr lang="zh-CN" sz="1000" kern="100">
                          <a:effectLst/>
                        </a:rPr>
                        <a:t>滴滴滴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18-o,p`-</a:t>
                      </a:r>
                      <a:r>
                        <a:rPr lang="zh-CN" sz="1000" kern="100">
                          <a:effectLst/>
                        </a:rPr>
                        <a:t>滴滴涕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19-p,p`-</a:t>
                      </a:r>
                      <a:r>
                        <a:rPr lang="zh-CN" sz="1000" kern="100">
                          <a:effectLst/>
                        </a:rPr>
                        <a:t>滴滴滴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20-β-</a:t>
                      </a:r>
                      <a:r>
                        <a:rPr lang="zh-CN" sz="1000" kern="100">
                          <a:effectLst/>
                        </a:rPr>
                        <a:t>硫丹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206"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21-p,p`-</a:t>
                      </a:r>
                      <a:r>
                        <a:rPr lang="zh-CN" sz="1000" kern="100">
                          <a:effectLst/>
                        </a:rPr>
                        <a:t>滴滴涕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22-</a:t>
                      </a:r>
                      <a:r>
                        <a:rPr lang="zh-CN" sz="1000" kern="100">
                          <a:effectLst/>
                        </a:rPr>
                        <a:t>灭蚁灵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23-</a:t>
                      </a:r>
                      <a:r>
                        <a:rPr lang="zh-CN" sz="1000" kern="100">
                          <a:effectLst/>
                        </a:rPr>
                        <a:t>甲氧滴滴涕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just" fontAlgn="b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24-</a:t>
                      </a:r>
                      <a:r>
                        <a:rPr lang="zh-CN" sz="1000" kern="100" dirty="0">
                          <a:effectLst/>
                        </a:rPr>
                        <a:t>氯菊酯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6" marR="68586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 Box 6">
            <a:extLst>
              <a:ext uri="{FF2B5EF4-FFF2-40B4-BE49-F238E27FC236}">
                <a16:creationId xmlns:a16="http://schemas.microsoft.com/office/drawing/2014/main" id="{4E77D684-646C-4578-B16E-3C97C805DF04}"/>
              </a:ext>
            </a:extLst>
          </p:cNvPr>
          <p:cNvSpPr txBox="1"/>
          <p:nvPr/>
        </p:nvSpPr>
        <p:spPr>
          <a:xfrm>
            <a:off x="8186080" y="642369"/>
            <a:ext cx="3421306" cy="73718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种杀虫剂标准品气相色谱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质谱选择离子色谱图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4216308" y="688384"/>
            <a:ext cx="37586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四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试验技术验证</a:t>
            </a:r>
          </a:p>
        </p:txBody>
      </p:sp>
      <p:graphicFrame>
        <p:nvGraphicFramePr>
          <p:cNvPr id="58610" name="表格 58609"/>
          <p:cNvGraphicFramePr/>
          <p:nvPr>
            <p:custDataLst>
              <p:tags r:id="rId1"/>
            </p:custDataLst>
          </p:nvPr>
        </p:nvGraphicFramePr>
        <p:xfrm>
          <a:off x="833120" y="1339850"/>
          <a:ext cx="10591800" cy="5003165"/>
        </p:xfrm>
        <a:graphic>
          <a:graphicData uri="http://schemas.openxmlformats.org/drawingml/2006/table">
            <a:tbl>
              <a:tblPr/>
              <a:tblGrid>
                <a:gridCol w="1012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7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1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3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30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627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2880">
                <a:tc rowSpan="2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 no.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pesticide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retention time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 /min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Characteristic fragment ions /</a:t>
                      </a:r>
                      <a:r>
                        <a:rPr lang="en-GB" altLang="zh-CN" sz="1200" err="1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amu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Limit of detection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/(</a:t>
                      </a:r>
                      <a:r>
                        <a:rPr lang="en-GB" altLang="zh-CN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g/</a:t>
                      </a:r>
                      <a:r>
                        <a:rPr lang="en-GB" altLang="zh-CN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g)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76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Quantitative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Qualitative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Abundance ratio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 typeface="黑体" panose="02010609060101010101" pitchFamily="49" charset="-122"/>
                        <a:buChar char="　"/>
                      </a:pPr>
                      <a:r>
                        <a:rPr lang="en-GB" altLang="zh-CN" sz="1100" err="1">
                          <a:latin typeface="Cambria" panose="02040503050406030204" pitchFamily="18" charset="0"/>
                          <a:ea typeface="MS Mincho" panose="02020609040205080304" pitchFamily="49" charset="-128"/>
                        </a:rPr>
                        <a:t>Pentachloroanisole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10.52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280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265,237,263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100:100:82:63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2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α-BHC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11.26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183,217,254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100:97:69:4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3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Lindane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12.41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183,217,254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100:98:64:11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4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Aldrin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13.78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263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265,261,293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100:67:65:38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0.10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5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Chlorthalonil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14.64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266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264,268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100:78:48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0.10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6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β- BHC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14.87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183,217,254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100:98:74:9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7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δ- BHC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15.65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183,217,254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100:97:70:8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8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Malathion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15.84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173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158.256.285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100:48:8:5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0.10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9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Dichlofluanide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16.05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123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224,226,332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100:37:26:5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0.15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10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Ethylparathion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16.10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275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220,247,232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100:82:77:68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0.10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11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Heptachloroepoxide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16.36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353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355,351,317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100:81:52:68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12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ar-SA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-DDE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16.74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246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318,176,248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100:34:29:65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13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α-Endosulfan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17.16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241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265,277,339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100:63:57:40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0.10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14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Tolyfluanide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17.85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240,181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100:69:63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0.15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15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ar-SA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-DDE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17.97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318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316,246,248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100:78:130:84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16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Dieldrin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18.55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263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277,345,380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100:79:27:24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17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ar-SA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-DDD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19.21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237,165,199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100:65:44:17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18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ar-SA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-DDT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19.72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237,165,199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100:65:40:15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19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ar-SA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-DDD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21.10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237,165,199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100:64:42:12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20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β- </a:t>
                      </a: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Endosulfan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21.30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241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265,237,339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100:49:84:35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0.10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21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ar-SA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altLang="zh-CN" sz="1100" dirty="0">
                          <a:latin typeface="Cambria" panose="02040503050406030204" pitchFamily="18" charset="0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altLang="zh-CN" sz="11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-DDT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21.68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237,165,199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100:65:39:12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22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Mirex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22.85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272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274,237,332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100:80:53:11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288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23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Methoxychlor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23.41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227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228,212,274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100:20:17:15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7640">
                <a:tc rowSpan="2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zh-CN" sz="1200"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24</a:t>
                      </a:r>
                      <a:endParaRPr lang="zh-CN" altLang="zh-CN" sz="12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3765" marR="376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Permethrin</a:t>
                      </a:r>
                      <a:endParaRPr lang="zh-CN" altLang="zh-CN" sz="1100" dirty="0">
                        <a:latin typeface="Cambria" panose="020405030504060302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25.70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163,165,184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100:20:17:15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0.02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26.13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183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163,165,184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100">
                          <a:latin typeface="Times New Roman" panose="02020603050405020304" pitchFamily="18" charset="0"/>
                        </a:rPr>
                        <a:t>100:27:22:15</a:t>
                      </a:r>
                      <a:endParaRPr lang="zh-CN" altLang="zh-CN" sz="1100" dirty="0">
                        <a:latin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9AFC5635-698D-49E8-B74E-F49623B7F926}"/>
              </a:ext>
            </a:extLst>
          </p:cNvPr>
          <p:cNvSpPr txBox="1"/>
          <p:nvPr/>
        </p:nvSpPr>
        <p:spPr>
          <a:xfrm>
            <a:off x="8149701" y="687213"/>
            <a:ext cx="30894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zh-CN" sz="1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种杀虫剂的保留时间、定量和定性离子离子丰度比</a:t>
            </a:r>
            <a:r>
              <a:rPr lang="zh-CN" altLang="en-US" sz="1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及检测限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7506491" y="5006675"/>
            <a:ext cx="985375" cy="985375"/>
          </a:xfrm>
          <a:prstGeom prst="ellipse">
            <a:avLst/>
          </a:prstGeom>
          <a:solidFill>
            <a:srgbClr val="DEE5FF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9796252" y="577831"/>
            <a:ext cx="1059190" cy="1059190"/>
          </a:xfrm>
          <a:prstGeom prst="ellipse">
            <a:avLst/>
          </a:prstGeom>
          <a:pattFill prst="wdDnDiag">
            <a:fgClr>
              <a:srgbClr val="DEE5FF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AutoShape 24"/>
          <p:cNvSpPr/>
          <p:nvPr/>
        </p:nvSpPr>
        <p:spPr bwMode="auto">
          <a:xfrm>
            <a:off x="1243433" y="1653616"/>
            <a:ext cx="486518" cy="490254"/>
          </a:xfrm>
          <a:custGeom>
            <a:avLst/>
            <a:gdLst>
              <a:gd name="T0" fmla="*/ 2147483646 w 19679"/>
              <a:gd name="T1" fmla="*/ 427109103 h 19679"/>
              <a:gd name="T2" fmla="*/ 2147483646 w 19679"/>
              <a:gd name="T3" fmla="*/ 2147483646 h 19679"/>
              <a:gd name="T4" fmla="*/ 417415192 w 19679"/>
              <a:gd name="T5" fmla="*/ 2147483646 h 19679"/>
              <a:gd name="T6" fmla="*/ 417415192 w 19679"/>
              <a:gd name="T7" fmla="*/ 427109103 h 19679"/>
              <a:gd name="T8" fmla="*/ 2147483646 w 19679"/>
              <a:gd name="T9" fmla="*/ 427109103 h 19679"/>
              <a:gd name="T10" fmla="*/ 2147483646 w 19679"/>
              <a:gd name="T11" fmla="*/ 427109103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997FC9"/>
          </a:solidFill>
          <a:ln w="63500"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33"/>
          <p:cNvSpPr txBox="1"/>
          <p:nvPr/>
        </p:nvSpPr>
        <p:spPr>
          <a:xfrm>
            <a:off x="2204085" y="1653540"/>
            <a:ext cx="3828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sz="3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n-ea"/>
                <a:sym typeface="+mn-ea"/>
              </a:rPr>
              <a:t>标准制订背景</a:t>
            </a:r>
          </a:p>
        </p:txBody>
      </p:sp>
      <p:sp>
        <p:nvSpPr>
          <p:cNvPr id="36" name="AutoShape 24"/>
          <p:cNvSpPr/>
          <p:nvPr/>
        </p:nvSpPr>
        <p:spPr bwMode="auto">
          <a:xfrm>
            <a:off x="1243433" y="2515422"/>
            <a:ext cx="486518" cy="490254"/>
          </a:xfrm>
          <a:custGeom>
            <a:avLst/>
            <a:gdLst>
              <a:gd name="T0" fmla="*/ 2147483646 w 19679"/>
              <a:gd name="T1" fmla="*/ 427109103 h 19679"/>
              <a:gd name="T2" fmla="*/ 2147483646 w 19679"/>
              <a:gd name="T3" fmla="*/ 2147483646 h 19679"/>
              <a:gd name="T4" fmla="*/ 417415192 w 19679"/>
              <a:gd name="T5" fmla="*/ 2147483646 h 19679"/>
              <a:gd name="T6" fmla="*/ 417415192 w 19679"/>
              <a:gd name="T7" fmla="*/ 427109103 h 19679"/>
              <a:gd name="T8" fmla="*/ 2147483646 w 19679"/>
              <a:gd name="T9" fmla="*/ 427109103 h 19679"/>
              <a:gd name="T10" fmla="*/ 2147483646 w 19679"/>
              <a:gd name="T11" fmla="*/ 427109103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BFBBF6"/>
          </a:solidFill>
          <a:ln w="63500"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/>
          <p:nvPr/>
        </p:nvSpPr>
        <p:spPr>
          <a:xfrm>
            <a:off x="2204085" y="2473325"/>
            <a:ext cx="3580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b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ea"/>
                <a:ea typeface="+mj-ea"/>
                <a:sym typeface="+mn-ea"/>
              </a:rPr>
              <a:t>标准制订过程</a:t>
            </a:r>
            <a:endParaRPr lang="zh-CN" altLang="en-US" sz="3200" b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ea"/>
              <a:ea typeface="+mj-ea"/>
              <a:cs typeface="+mn-ea"/>
              <a:sym typeface="+mn-ea"/>
            </a:endParaRPr>
          </a:p>
        </p:txBody>
      </p:sp>
      <p:sp>
        <p:nvSpPr>
          <p:cNvPr id="40" name="AutoShape 24"/>
          <p:cNvSpPr/>
          <p:nvPr/>
        </p:nvSpPr>
        <p:spPr bwMode="auto">
          <a:xfrm>
            <a:off x="1243433" y="3400055"/>
            <a:ext cx="486518" cy="490254"/>
          </a:xfrm>
          <a:custGeom>
            <a:avLst/>
            <a:gdLst>
              <a:gd name="T0" fmla="*/ 2147483646 w 19679"/>
              <a:gd name="T1" fmla="*/ 427109103 h 19679"/>
              <a:gd name="T2" fmla="*/ 2147483646 w 19679"/>
              <a:gd name="T3" fmla="*/ 2147483646 h 19679"/>
              <a:gd name="T4" fmla="*/ 417415192 w 19679"/>
              <a:gd name="T5" fmla="*/ 2147483646 h 19679"/>
              <a:gd name="T6" fmla="*/ 417415192 w 19679"/>
              <a:gd name="T7" fmla="*/ 427109103 h 19679"/>
              <a:gd name="T8" fmla="*/ 2147483646 w 19679"/>
              <a:gd name="T9" fmla="*/ 427109103 h 19679"/>
              <a:gd name="T10" fmla="*/ 2147483646 w 19679"/>
              <a:gd name="T11" fmla="*/ 427109103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997FC9"/>
          </a:solidFill>
          <a:ln w="63500"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3"/>
          <p:cNvSpPr txBox="1"/>
          <p:nvPr/>
        </p:nvSpPr>
        <p:spPr>
          <a:xfrm>
            <a:off x="2204085" y="3329940"/>
            <a:ext cx="37331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ea"/>
                <a:ea typeface="+mj-ea"/>
                <a:sym typeface="+mn-ea"/>
              </a:rPr>
              <a:t>标准主要内容</a:t>
            </a:r>
            <a:endParaRPr lang="zh-CN" altLang="en-US" sz="3200" b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ea"/>
              <a:ea typeface="+mj-ea"/>
              <a:cs typeface="+mn-ea"/>
              <a:sym typeface="+mn-ea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370962" y="3539322"/>
            <a:ext cx="234850" cy="233998"/>
            <a:chOff x="3618897" y="2279040"/>
            <a:chExt cx="706229" cy="703668"/>
          </a:xfrm>
          <a:solidFill>
            <a:schemeClr val="bg1"/>
          </a:solidFill>
        </p:grpSpPr>
        <p:sp>
          <p:nvSpPr>
            <p:cNvPr id="57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3" rIns="91428" bIns="45713" numCol="1" anchor="t" anchorCtr="0" compatLnSpc="1"/>
            <a:lstStyle/>
            <a:p>
              <a:endParaRPr lang="zh-CN" altLang="en-US" sz="3600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3" rIns="91428" bIns="45713" numCol="1" anchor="t" anchorCtr="0" compatLnSpc="1"/>
            <a:lstStyle/>
            <a:p>
              <a:endParaRPr lang="zh-CN" altLang="en-US" sz="3600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11"/>
            <p:cNvSpPr/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3" rIns="91428" bIns="45713" numCol="1" anchor="t" anchorCtr="0" compatLnSpc="1"/>
            <a:lstStyle/>
            <a:p>
              <a:endParaRPr lang="zh-CN" altLang="en-US" sz="3600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370354" y="1757020"/>
            <a:ext cx="235458" cy="233876"/>
            <a:chOff x="6463926" y="2278309"/>
            <a:chExt cx="708057" cy="703302"/>
          </a:xfrm>
          <a:solidFill>
            <a:schemeClr val="bg1"/>
          </a:solidFill>
        </p:grpSpPr>
        <p:sp>
          <p:nvSpPr>
            <p:cNvPr id="71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3" rIns="91428" bIns="45713" numCol="1" anchor="t" anchorCtr="0" compatLnSpc="1"/>
            <a:lstStyle/>
            <a:p>
              <a:endParaRPr lang="zh-CN" altLang="en-US" sz="3600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3" rIns="91428" bIns="45713" numCol="1" anchor="t" anchorCtr="0" compatLnSpc="1"/>
            <a:lstStyle/>
            <a:p>
              <a:endParaRPr lang="zh-CN" altLang="en-US" sz="3600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32"/>
            <p:cNvSpPr/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3" rIns="91428" bIns="45713" numCol="1" anchor="t" anchorCtr="0" compatLnSpc="1"/>
            <a:lstStyle/>
            <a:p>
              <a:endParaRPr lang="zh-CN" altLang="en-US" sz="3600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3" rIns="91428" bIns="45713" numCol="1" anchor="t" anchorCtr="0" compatLnSpc="1"/>
            <a:lstStyle/>
            <a:p>
              <a:endParaRPr lang="zh-CN" altLang="en-US" sz="3600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404590" y="2637733"/>
            <a:ext cx="166986" cy="245632"/>
            <a:chOff x="3277534" y="1004515"/>
            <a:chExt cx="475498" cy="699451"/>
          </a:xfrm>
          <a:solidFill>
            <a:schemeClr val="bg1"/>
          </a:solidFill>
        </p:grpSpPr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3444688" y="1004515"/>
              <a:ext cx="143623" cy="142811"/>
            </a:xfrm>
            <a:custGeom>
              <a:avLst/>
              <a:gdLst/>
              <a:ahLst/>
              <a:cxnLst>
                <a:cxn ang="0">
                  <a:pos x="74" y="37"/>
                </a:cxn>
                <a:cxn ang="0">
                  <a:pos x="37" y="74"/>
                </a:cxn>
                <a:cxn ang="0">
                  <a:pos x="0" y="37"/>
                </a:cxn>
                <a:cxn ang="0">
                  <a:pos x="37" y="0"/>
                </a:cxn>
                <a:cxn ang="0">
                  <a:pos x="74" y="37"/>
                </a:cxn>
                <a:cxn ang="0">
                  <a:pos x="74" y="37"/>
                </a:cxn>
                <a:cxn ang="0">
                  <a:pos x="74" y="37"/>
                </a:cxn>
              </a:cxnLst>
              <a:rect l="0" t="0" r="r" b="b"/>
              <a:pathLst>
                <a:path w="74" h="74">
                  <a:moveTo>
                    <a:pt x="74" y="37"/>
                  </a:moveTo>
                  <a:cubicBezTo>
                    <a:pt x="74" y="58"/>
                    <a:pt x="57" y="74"/>
                    <a:pt x="37" y="74"/>
                  </a:cubicBezTo>
                  <a:cubicBezTo>
                    <a:pt x="16" y="74"/>
                    <a:pt x="0" y="58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57" y="0"/>
                    <a:pt x="74" y="17"/>
                    <a:pt x="74" y="37"/>
                  </a:cubicBezTo>
                  <a:close/>
                  <a:moveTo>
                    <a:pt x="74" y="37"/>
                  </a:moveTo>
                  <a:cubicBezTo>
                    <a:pt x="74" y="37"/>
                    <a:pt x="74" y="37"/>
                    <a:pt x="74" y="3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12"/>
            <p:cNvSpPr>
              <a:spLocks noEditPoints="1"/>
            </p:cNvSpPr>
            <p:nvPr/>
          </p:nvSpPr>
          <p:spPr bwMode="auto">
            <a:xfrm>
              <a:off x="3403306" y="1158686"/>
              <a:ext cx="225577" cy="545280"/>
            </a:xfrm>
            <a:custGeom>
              <a:avLst/>
              <a:gdLst/>
              <a:ahLst/>
              <a:cxnLst>
                <a:cxn ang="0">
                  <a:pos x="116" y="150"/>
                </a:cxn>
                <a:cxn ang="0">
                  <a:pos x="116" y="16"/>
                </a:cxn>
                <a:cxn ang="0">
                  <a:pos x="10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150"/>
                </a:cxn>
                <a:cxn ang="0">
                  <a:pos x="16" y="166"/>
                </a:cxn>
                <a:cxn ang="0">
                  <a:pos x="25" y="163"/>
                </a:cxn>
                <a:cxn ang="0">
                  <a:pos x="25" y="265"/>
                </a:cxn>
                <a:cxn ang="0">
                  <a:pos x="41" y="282"/>
                </a:cxn>
                <a:cxn ang="0">
                  <a:pos x="57" y="265"/>
                </a:cxn>
                <a:cxn ang="0">
                  <a:pos x="58" y="265"/>
                </a:cxn>
                <a:cxn ang="0">
                  <a:pos x="74" y="282"/>
                </a:cxn>
                <a:cxn ang="0">
                  <a:pos x="90" y="265"/>
                </a:cxn>
                <a:cxn ang="0">
                  <a:pos x="90" y="163"/>
                </a:cxn>
                <a:cxn ang="0">
                  <a:pos x="100" y="166"/>
                </a:cxn>
                <a:cxn ang="0">
                  <a:pos x="116" y="150"/>
                </a:cxn>
                <a:cxn ang="0">
                  <a:pos x="116" y="150"/>
                </a:cxn>
                <a:cxn ang="0">
                  <a:pos x="116" y="150"/>
                </a:cxn>
              </a:cxnLst>
              <a:rect l="0" t="0" r="r" b="b"/>
              <a:pathLst>
                <a:path w="116" h="282">
                  <a:moveTo>
                    <a:pt x="116" y="150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16" y="7"/>
                    <a:pt x="108" y="0"/>
                    <a:pt x="10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9"/>
                    <a:pt x="7" y="166"/>
                    <a:pt x="16" y="166"/>
                  </a:cubicBezTo>
                  <a:cubicBezTo>
                    <a:pt x="19" y="166"/>
                    <a:pt x="23" y="165"/>
                    <a:pt x="25" y="163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74"/>
                    <a:pt x="32" y="282"/>
                    <a:pt x="41" y="282"/>
                  </a:cubicBezTo>
                  <a:cubicBezTo>
                    <a:pt x="50" y="282"/>
                    <a:pt x="57" y="274"/>
                    <a:pt x="57" y="265"/>
                  </a:cubicBezTo>
                  <a:cubicBezTo>
                    <a:pt x="58" y="265"/>
                    <a:pt x="58" y="265"/>
                    <a:pt x="58" y="265"/>
                  </a:cubicBezTo>
                  <a:cubicBezTo>
                    <a:pt x="58" y="274"/>
                    <a:pt x="65" y="282"/>
                    <a:pt x="74" y="282"/>
                  </a:cubicBezTo>
                  <a:cubicBezTo>
                    <a:pt x="83" y="282"/>
                    <a:pt x="90" y="274"/>
                    <a:pt x="90" y="265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3" y="165"/>
                    <a:pt x="96" y="166"/>
                    <a:pt x="100" y="166"/>
                  </a:cubicBezTo>
                  <a:cubicBezTo>
                    <a:pt x="108" y="166"/>
                    <a:pt x="116" y="159"/>
                    <a:pt x="116" y="150"/>
                  </a:cubicBezTo>
                  <a:close/>
                  <a:moveTo>
                    <a:pt x="116" y="150"/>
                  </a:moveTo>
                  <a:cubicBezTo>
                    <a:pt x="116" y="150"/>
                    <a:pt x="116" y="150"/>
                    <a:pt x="116" y="15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13"/>
            <p:cNvSpPr>
              <a:spLocks noEditPoints="1"/>
            </p:cNvSpPr>
            <p:nvPr/>
          </p:nvSpPr>
          <p:spPr bwMode="auto">
            <a:xfrm>
              <a:off x="3314049" y="1004515"/>
              <a:ext cx="118469" cy="131451"/>
            </a:xfrm>
            <a:custGeom>
              <a:avLst/>
              <a:gdLst/>
              <a:ahLst/>
              <a:cxnLst>
                <a:cxn ang="0">
                  <a:pos x="34" y="68"/>
                </a:cxn>
                <a:cxn ang="0">
                  <a:pos x="60" y="57"/>
                </a:cxn>
                <a:cxn ang="0">
                  <a:pos x="55" y="37"/>
                </a:cxn>
                <a:cxn ang="0">
                  <a:pos x="61" y="14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4" y="68"/>
                </a:cxn>
                <a:cxn ang="0">
                  <a:pos x="34" y="68"/>
                </a:cxn>
                <a:cxn ang="0">
                  <a:pos x="34" y="68"/>
                </a:cxn>
              </a:cxnLst>
              <a:rect l="0" t="0" r="r" b="b"/>
              <a:pathLst>
                <a:path w="61" h="68">
                  <a:moveTo>
                    <a:pt x="34" y="68"/>
                  </a:moveTo>
                  <a:cubicBezTo>
                    <a:pt x="44" y="68"/>
                    <a:pt x="53" y="64"/>
                    <a:pt x="60" y="57"/>
                  </a:cubicBezTo>
                  <a:cubicBezTo>
                    <a:pt x="57" y="51"/>
                    <a:pt x="55" y="44"/>
                    <a:pt x="55" y="37"/>
                  </a:cubicBezTo>
                  <a:cubicBezTo>
                    <a:pt x="55" y="29"/>
                    <a:pt x="58" y="21"/>
                    <a:pt x="61" y="14"/>
                  </a:cubicBezTo>
                  <a:cubicBezTo>
                    <a:pt x="55" y="5"/>
                    <a:pt x="45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14"/>
            <p:cNvSpPr>
              <a:spLocks noEditPoints="1"/>
            </p:cNvSpPr>
            <p:nvPr/>
          </p:nvSpPr>
          <p:spPr bwMode="auto">
            <a:xfrm>
              <a:off x="3277534" y="1144892"/>
              <a:ext cx="153360" cy="501463"/>
            </a:xfrm>
            <a:custGeom>
              <a:avLst/>
              <a:gdLst/>
              <a:ahLst/>
              <a:cxnLst>
                <a:cxn ang="0">
                  <a:pos x="53" y="157"/>
                </a:cxn>
                <a:cxn ang="0">
                  <a:pos x="53" y="23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15"/>
                </a:cxn>
                <a:cxn ang="0">
                  <a:pos x="0" y="138"/>
                </a:cxn>
                <a:cxn ang="0">
                  <a:pos x="15" y="153"/>
                </a:cxn>
                <a:cxn ang="0">
                  <a:pos x="24" y="150"/>
                </a:cxn>
                <a:cxn ang="0">
                  <a:pos x="24" y="245"/>
                </a:cxn>
                <a:cxn ang="0">
                  <a:pos x="38" y="259"/>
                </a:cxn>
                <a:cxn ang="0">
                  <a:pos x="53" y="245"/>
                </a:cxn>
                <a:cxn ang="0">
                  <a:pos x="54" y="245"/>
                </a:cxn>
                <a:cxn ang="0">
                  <a:pos x="68" y="259"/>
                </a:cxn>
                <a:cxn ang="0">
                  <a:pos x="79" y="255"/>
                </a:cxn>
                <a:cxn ang="0">
                  <a:pos x="79" y="184"/>
                </a:cxn>
                <a:cxn ang="0">
                  <a:pos x="53" y="157"/>
                </a:cxn>
                <a:cxn ang="0">
                  <a:pos x="53" y="157"/>
                </a:cxn>
                <a:cxn ang="0">
                  <a:pos x="53" y="157"/>
                </a:cxn>
              </a:cxnLst>
              <a:rect l="0" t="0" r="r" b="b"/>
              <a:pathLst>
                <a:path w="79" h="259">
                  <a:moveTo>
                    <a:pt x="53" y="157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13"/>
                    <a:pt x="58" y="5"/>
                    <a:pt x="65" y="0"/>
                  </a:cubicBezTo>
                  <a:cubicBezTo>
                    <a:pt x="43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7"/>
                    <a:pt x="7" y="153"/>
                    <a:pt x="15" y="153"/>
                  </a:cubicBezTo>
                  <a:cubicBezTo>
                    <a:pt x="18" y="153"/>
                    <a:pt x="21" y="152"/>
                    <a:pt x="24" y="150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53"/>
                    <a:pt x="30" y="259"/>
                    <a:pt x="38" y="259"/>
                  </a:cubicBezTo>
                  <a:cubicBezTo>
                    <a:pt x="47" y="259"/>
                    <a:pt x="53" y="253"/>
                    <a:pt x="53" y="245"/>
                  </a:cubicBezTo>
                  <a:cubicBezTo>
                    <a:pt x="54" y="245"/>
                    <a:pt x="54" y="245"/>
                    <a:pt x="54" y="245"/>
                  </a:cubicBezTo>
                  <a:cubicBezTo>
                    <a:pt x="54" y="253"/>
                    <a:pt x="60" y="259"/>
                    <a:pt x="68" y="259"/>
                  </a:cubicBezTo>
                  <a:cubicBezTo>
                    <a:pt x="72" y="259"/>
                    <a:pt x="76" y="258"/>
                    <a:pt x="79" y="255"/>
                  </a:cubicBezTo>
                  <a:cubicBezTo>
                    <a:pt x="79" y="184"/>
                    <a:pt x="79" y="184"/>
                    <a:pt x="79" y="184"/>
                  </a:cubicBezTo>
                  <a:cubicBezTo>
                    <a:pt x="64" y="184"/>
                    <a:pt x="53" y="172"/>
                    <a:pt x="53" y="157"/>
                  </a:cubicBezTo>
                  <a:close/>
                  <a:moveTo>
                    <a:pt x="53" y="157"/>
                  </a:moveTo>
                  <a:cubicBezTo>
                    <a:pt x="53" y="157"/>
                    <a:pt x="53" y="157"/>
                    <a:pt x="53" y="15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15"/>
            <p:cNvSpPr>
              <a:spLocks noEditPoints="1"/>
            </p:cNvSpPr>
            <p:nvPr/>
          </p:nvSpPr>
          <p:spPr bwMode="auto">
            <a:xfrm>
              <a:off x="3598049" y="1004515"/>
              <a:ext cx="118469" cy="131451"/>
            </a:xfrm>
            <a:custGeom>
              <a:avLst/>
              <a:gdLst/>
              <a:ahLst/>
              <a:cxnLst>
                <a:cxn ang="0">
                  <a:pos x="2" y="57"/>
                </a:cxn>
                <a:cxn ang="0">
                  <a:pos x="27" y="68"/>
                </a:cxn>
                <a:cxn ang="0">
                  <a:pos x="61" y="34"/>
                </a:cxn>
                <a:cxn ang="0">
                  <a:pos x="27" y="0"/>
                </a:cxn>
                <a:cxn ang="0">
                  <a:pos x="0" y="14"/>
                </a:cxn>
                <a:cxn ang="0">
                  <a:pos x="6" y="37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2" y="57"/>
                </a:cxn>
              </a:cxnLst>
              <a:rect l="0" t="0" r="r" b="b"/>
              <a:pathLst>
                <a:path w="61" h="68">
                  <a:moveTo>
                    <a:pt x="2" y="57"/>
                  </a:moveTo>
                  <a:cubicBezTo>
                    <a:pt x="8" y="64"/>
                    <a:pt x="17" y="68"/>
                    <a:pt x="27" y="68"/>
                  </a:cubicBezTo>
                  <a:cubicBezTo>
                    <a:pt x="46" y="68"/>
                    <a:pt x="61" y="53"/>
                    <a:pt x="61" y="34"/>
                  </a:cubicBezTo>
                  <a:cubicBezTo>
                    <a:pt x="61" y="15"/>
                    <a:pt x="46" y="0"/>
                    <a:pt x="27" y="0"/>
                  </a:cubicBezTo>
                  <a:cubicBezTo>
                    <a:pt x="16" y="0"/>
                    <a:pt x="6" y="5"/>
                    <a:pt x="0" y="14"/>
                  </a:cubicBezTo>
                  <a:cubicBezTo>
                    <a:pt x="4" y="21"/>
                    <a:pt x="6" y="29"/>
                    <a:pt x="6" y="37"/>
                  </a:cubicBezTo>
                  <a:cubicBezTo>
                    <a:pt x="6" y="44"/>
                    <a:pt x="4" y="51"/>
                    <a:pt x="2" y="57"/>
                  </a:cubicBezTo>
                  <a:close/>
                  <a:moveTo>
                    <a:pt x="2" y="57"/>
                  </a:moveTo>
                  <a:cubicBezTo>
                    <a:pt x="2" y="57"/>
                    <a:pt x="2" y="57"/>
                    <a:pt x="2" y="5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16"/>
            <p:cNvSpPr>
              <a:spLocks noEditPoints="1"/>
            </p:cNvSpPr>
            <p:nvPr/>
          </p:nvSpPr>
          <p:spPr bwMode="auto">
            <a:xfrm>
              <a:off x="3599672" y="1144892"/>
              <a:ext cx="153360" cy="5014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26" y="23"/>
                </a:cxn>
                <a:cxn ang="0">
                  <a:pos x="26" y="157"/>
                </a:cxn>
                <a:cxn ang="0">
                  <a:pos x="0" y="184"/>
                </a:cxn>
                <a:cxn ang="0">
                  <a:pos x="0" y="255"/>
                </a:cxn>
                <a:cxn ang="0">
                  <a:pos x="11" y="259"/>
                </a:cxn>
                <a:cxn ang="0">
                  <a:pos x="26" y="245"/>
                </a:cxn>
                <a:cxn ang="0">
                  <a:pos x="26" y="245"/>
                </a:cxn>
                <a:cxn ang="0">
                  <a:pos x="41" y="259"/>
                </a:cxn>
                <a:cxn ang="0">
                  <a:pos x="55" y="245"/>
                </a:cxn>
                <a:cxn ang="0">
                  <a:pos x="55" y="150"/>
                </a:cxn>
                <a:cxn ang="0">
                  <a:pos x="64" y="153"/>
                </a:cxn>
                <a:cxn ang="0">
                  <a:pos x="79" y="138"/>
                </a:cxn>
                <a:cxn ang="0">
                  <a:pos x="79" y="15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9" h="25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37" y="0"/>
                    <a:pt x="14" y="0"/>
                  </a:cubicBezTo>
                  <a:cubicBezTo>
                    <a:pt x="21" y="5"/>
                    <a:pt x="26" y="13"/>
                    <a:pt x="26" y="23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26" y="172"/>
                    <a:pt x="15" y="183"/>
                    <a:pt x="0" y="18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3" y="258"/>
                    <a:pt x="7" y="259"/>
                    <a:pt x="11" y="259"/>
                  </a:cubicBezTo>
                  <a:cubicBezTo>
                    <a:pt x="19" y="259"/>
                    <a:pt x="26" y="253"/>
                    <a:pt x="26" y="245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6" y="253"/>
                    <a:pt x="33" y="259"/>
                    <a:pt x="41" y="259"/>
                  </a:cubicBezTo>
                  <a:cubicBezTo>
                    <a:pt x="49" y="259"/>
                    <a:pt x="55" y="253"/>
                    <a:pt x="55" y="245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8" y="152"/>
                    <a:pt x="61" y="153"/>
                    <a:pt x="64" y="153"/>
                  </a:cubicBezTo>
                  <a:cubicBezTo>
                    <a:pt x="73" y="153"/>
                    <a:pt x="79" y="147"/>
                    <a:pt x="79" y="138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7"/>
                    <a:pt x="73" y="0"/>
                    <a:pt x="65" y="0"/>
                  </a:cubicBezTo>
                  <a:close/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2" name="矩形 81"/>
          <p:cNvSpPr/>
          <p:nvPr/>
        </p:nvSpPr>
        <p:spPr>
          <a:xfrm>
            <a:off x="9111666" y="5646591"/>
            <a:ext cx="14538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Human Resources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8941556" y="5027262"/>
            <a:ext cx="1653128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719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3600" b="1" dirty="0">
                <a:sym typeface="Arial" panose="020B0604020202020204" pitchFamily="34" charset="0"/>
              </a:rPr>
              <a:t>目录</a:t>
            </a:r>
          </a:p>
        </p:txBody>
      </p:sp>
      <p:grpSp>
        <p:nvGrpSpPr>
          <p:cNvPr id="84" name="Group 276"/>
          <p:cNvGrpSpPr/>
          <p:nvPr/>
        </p:nvGrpSpPr>
        <p:grpSpPr>
          <a:xfrm>
            <a:off x="9333224" y="5854803"/>
            <a:ext cx="885731" cy="41134"/>
            <a:chOff x="5071484" y="4559432"/>
            <a:chExt cx="1599308" cy="74272"/>
          </a:xfrm>
        </p:grpSpPr>
        <p:sp>
          <p:nvSpPr>
            <p:cNvPr id="85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d-ID" sz="135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6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87" name="Straight Connector 265"/>
              <p:cNvCxnSpPr>
                <a:endCxn id="85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9" name="AutoShape 24"/>
          <p:cNvSpPr/>
          <p:nvPr/>
        </p:nvSpPr>
        <p:spPr bwMode="auto">
          <a:xfrm>
            <a:off x="1243433" y="4284688"/>
            <a:ext cx="486518" cy="490254"/>
          </a:xfrm>
          <a:custGeom>
            <a:avLst/>
            <a:gdLst>
              <a:gd name="T0" fmla="*/ 2147483646 w 19679"/>
              <a:gd name="T1" fmla="*/ 427109103 h 19679"/>
              <a:gd name="T2" fmla="*/ 2147483646 w 19679"/>
              <a:gd name="T3" fmla="*/ 2147483646 h 19679"/>
              <a:gd name="T4" fmla="*/ 417415192 w 19679"/>
              <a:gd name="T5" fmla="*/ 2147483646 h 19679"/>
              <a:gd name="T6" fmla="*/ 417415192 w 19679"/>
              <a:gd name="T7" fmla="*/ 427109103 h 19679"/>
              <a:gd name="T8" fmla="*/ 2147483646 w 19679"/>
              <a:gd name="T9" fmla="*/ 427109103 h 19679"/>
              <a:gd name="T10" fmla="*/ 2147483646 w 19679"/>
              <a:gd name="T11" fmla="*/ 427109103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BFBBF6"/>
          </a:solidFill>
          <a:ln w="63500"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33"/>
          <p:cNvSpPr txBox="1"/>
          <p:nvPr/>
        </p:nvSpPr>
        <p:spPr>
          <a:xfrm>
            <a:off x="2204085" y="4214495"/>
            <a:ext cx="3580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b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ea"/>
                <a:ea typeface="+mj-ea"/>
                <a:sym typeface="+mn-ea"/>
              </a:rPr>
              <a:t>试验技术验证</a:t>
            </a:r>
            <a:endParaRPr lang="zh-CN" altLang="en-US" sz="3200" b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ea"/>
              <a:ea typeface="+mj-ea"/>
              <a:cs typeface="+mn-ea"/>
              <a:sym typeface="+mn-ea"/>
            </a:endParaRPr>
          </a:p>
        </p:txBody>
      </p:sp>
      <p:sp>
        <p:nvSpPr>
          <p:cNvPr id="92" name="AutoShape 24"/>
          <p:cNvSpPr/>
          <p:nvPr/>
        </p:nvSpPr>
        <p:spPr bwMode="auto">
          <a:xfrm>
            <a:off x="1243433" y="5169321"/>
            <a:ext cx="486518" cy="490254"/>
          </a:xfrm>
          <a:custGeom>
            <a:avLst/>
            <a:gdLst>
              <a:gd name="T0" fmla="*/ 2147483646 w 19679"/>
              <a:gd name="T1" fmla="*/ 427109103 h 19679"/>
              <a:gd name="T2" fmla="*/ 2147483646 w 19679"/>
              <a:gd name="T3" fmla="*/ 2147483646 h 19679"/>
              <a:gd name="T4" fmla="*/ 417415192 w 19679"/>
              <a:gd name="T5" fmla="*/ 2147483646 h 19679"/>
              <a:gd name="T6" fmla="*/ 417415192 w 19679"/>
              <a:gd name="T7" fmla="*/ 427109103 h 19679"/>
              <a:gd name="T8" fmla="*/ 2147483646 w 19679"/>
              <a:gd name="T9" fmla="*/ 427109103 h 19679"/>
              <a:gd name="T10" fmla="*/ 2147483646 w 19679"/>
              <a:gd name="T11" fmla="*/ 427109103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997FC9"/>
          </a:solidFill>
          <a:ln w="63500"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3"/>
          <p:cNvSpPr txBox="1"/>
          <p:nvPr/>
        </p:nvSpPr>
        <p:spPr>
          <a:xfrm>
            <a:off x="2204085" y="5109845"/>
            <a:ext cx="37331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b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ea"/>
                <a:ea typeface="+mj-ea"/>
                <a:sym typeface="+mn-ea"/>
              </a:rPr>
              <a:t>标准应用及展望</a:t>
            </a:r>
            <a:endParaRPr lang="zh-CN" altLang="en-US" sz="3200" b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ea"/>
              <a:ea typeface="+mj-ea"/>
              <a:cs typeface="+mn-ea"/>
              <a:sym typeface="+mn-ea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1364689" y="4433874"/>
            <a:ext cx="249902" cy="181986"/>
            <a:chOff x="3757947" y="4917009"/>
            <a:chExt cx="802217" cy="584200"/>
          </a:xfrm>
          <a:solidFill>
            <a:schemeClr val="bg1"/>
          </a:solidFill>
        </p:grpSpPr>
        <p:sp>
          <p:nvSpPr>
            <p:cNvPr id="121" name="Freeform 68"/>
            <p:cNvSpPr>
              <a:spLocks noEditPoints="1"/>
            </p:cNvSpPr>
            <p:nvPr/>
          </p:nvSpPr>
          <p:spPr bwMode="auto">
            <a:xfrm>
              <a:off x="3791814" y="4917009"/>
              <a:ext cx="719666" cy="516467"/>
            </a:xfrm>
            <a:custGeom>
              <a:avLst/>
              <a:gdLst/>
              <a:ahLst/>
              <a:cxnLst>
                <a:cxn ang="0">
                  <a:pos x="216" y="13"/>
                </a:cxn>
                <a:cxn ang="0">
                  <a:pos x="203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143"/>
                </a:cxn>
                <a:cxn ang="0">
                  <a:pos x="13" y="155"/>
                </a:cxn>
                <a:cxn ang="0">
                  <a:pos x="203" y="155"/>
                </a:cxn>
                <a:cxn ang="0">
                  <a:pos x="216" y="143"/>
                </a:cxn>
                <a:cxn ang="0">
                  <a:pos x="216" y="13"/>
                </a:cxn>
                <a:cxn ang="0">
                  <a:pos x="206" y="138"/>
                </a:cxn>
                <a:cxn ang="0">
                  <a:pos x="14" y="138"/>
                </a:cxn>
                <a:cxn ang="0">
                  <a:pos x="14" y="13"/>
                </a:cxn>
                <a:cxn ang="0">
                  <a:pos x="206" y="13"/>
                </a:cxn>
                <a:cxn ang="0">
                  <a:pos x="206" y="138"/>
                </a:cxn>
              </a:cxnLst>
              <a:rect l="0" t="0" r="r" b="b"/>
              <a:pathLst>
                <a:path w="216" h="155">
                  <a:moveTo>
                    <a:pt x="216" y="13"/>
                  </a:moveTo>
                  <a:cubicBezTo>
                    <a:pt x="216" y="6"/>
                    <a:pt x="210" y="0"/>
                    <a:pt x="20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10" y="155"/>
                    <a:pt x="216" y="150"/>
                    <a:pt x="216" y="143"/>
                  </a:cubicBezTo>
                  <a:lnTo>
                    <a:pt x="216" y="13"/>
                  </a:lnTo>
                  <a:close/>
                  <a:moveTo>
                    <a:pt x="206" y="138"/>
                  </a:moveTo>
                  <a:cubicBezTo>
                    <a:pt x="14" y="138"/>
                    <a:pt x="14" y="138"/>
                    <a:pt x="14" y="138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06" y="13"/>
                    <a:pt x="206" y="13"/>
                    <a:pt x="206" y="13"/>
                  </a:cubicBezTo>
                  <a:lnTo>
                    <a:pt x="206" y="13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algn="ctr"/>
              <a:endParaRPr lang="en-US" sz="3600">
                <a:solidFill>
                  <a:schemeClr val="tx1">
                    <a:lumMod val="95000"/>
                    <a:lumOff val="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69"/>
            <p:cNvSpPr/>
            <p:nvPr/>
          </p:nvSpPr>
          <p:spPr bwMode="auto">
            <a:xfrm>
              <a:off x="3757947" y="5444058"/>
              <a:ext cx="802217" cy="57151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39" y="7"/>
                </a:cxn>
                <a:cxn ang="0">
                  <a:pos x="101" y="7"/>
                </a:cxn>
                <a:cxn ang="0">
                  <a:pos x="89" y="0"/>
                </a:cxn>
                <a:cxn ang="0">
                  <a:pos x="0" y="0"/>
                </a:cxn>
                <a:cxn ang="0">
                  <a:pos x="25" y="17"/>
                </a:cxn>
                <a:cxn ang="0">
                  <a:pos x="215" y="17"/>
                </a:cxn>
                <a:cxn ang="0">
                  <a:pos x="240" y="0"/>
                </a:cxn>
                <a:cxn ang="0">
                  <a:pos x="152" y="0"/>
                </a:cxn>
              </a:cxnLst>
              <a:rect l="0" t="0" r="r" b="b"/>
              <a:pathLst>
                <a:path w="240" h="17">
                  <a:moveTo>
                    <a:pt x="152" y="0"/>
                  </a:moveTo>
                  <a:cubicBezTo>
                    <a:pt x="152" y="0"/>
                    <a:pt x="152" y="7"/>
                    <a:pt x="139" y="7"/>
                  </a:cubicBezTo>
                  <a:cubicBezTo>
                    <a:pt x="126" y="7"/>
                    <a:pt x="114" y="7"/>
                    <a:pt x="101" y="7"/>
                  </a:cubicBezTo>
                  <a:cubicBezTo>
                    <a:pt x="89" y="7"/>
                    <a:pt x="89" y="0"/>
                    <a:pt x="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7"/>
                    <a:pt x="25" y="17"/>
                  </a:cubicBezTo>
                  <a:cubicBezTo>
                    <a:pt x="51" y="17"/>
                    <a:pt x="190" y="17"/>
                    <a:pt x="215" y="17"/>
                  </a:cubicBezTo>
                  <a:cubicBezTo>
                    <a:pt x="240" y="17"/>
                    <a:pt x="240" y="0"/>
                    <a:pt x="240" y="0"/>
                  </a:cubicBezTo>
                  <a:lnTo>
                    <a:pt x="15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algn="ctr"/>
              <a:endParaRPr lang="en-US" sz="3600">
                <a:solidFill>
                  <a:schemeClr val="tx1">
                    <a:lumMod val="95000"/>
                    <a:lumOff val="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4" name="椭圆 46"/>
          <p:cNvSpPr/>
          <p:nvPr/>
        </p:nvSpPr>
        <p:spPr>
          <a:xfrm>
            <a:off x="1433741" y="5288563"/>
            <a:ext cx="111798" cy="237738"/>
          </a:xfrm>
          <a:custGeom>
            <a:avLst/>
            <a:gdLst>
              <a:gd name="connsiteX0" fmla="*/ 59298 w 159012"/>
              <a:gd name="connsiteY0" fmla="*/ 82550 h 338138"/>
              <a:gd name="connsiteX1" fmla="*/ 105677 w 159012"/>
              <a:gd name="connsiteY1" fmla="*/ 82550 h 338138"/>
              <a:gd name="connsiteX2" fmla="*/ 117603 w 159012"/>
              <a:gd name="connsiteY2" fmla="*/ 93090 h 338138"/>
              <a:gd name="connsiteX3" fmla="*/ 117603 w 159012"/>
              <a:gd name="connsiteY3" fmla="*/ 94407 h 338138"/>
              <a:gd name="connsiteX4" fmla="*/ 117603 w 159012"/>
              <a:gd name="connsiteY4" fmla="*/ 132614 h 338138"/>
              <a:gd name="connsiteX5" fmla="*/ 122903 w 159012"/>
              <a:gd name="connsiteY5" fmla="*/ 143153 h 338138"/>
              <a:gd name="connsiteX6" fmla="*/ 156031 w 159012"/>
              <a:gd name="connsiteY6" fmla="*/ 180042 h 338138"/>
              <a:gd name="connsiteX7" fmla="*/ 156031 w 159012"/>
              <a:gd name="connsiteY7" fmla="*/ 195852 h 338138"/>
              <a:gd name="connsiteX8" fmla="*/ 152055 w 159012"/>
              <a:gd name="connsiteY8" fmla="*/ 199804 h 338138"/>
              <a:gd name="connsiteX9" fmla="*/ 145430 w 159012"/>
              <a:gd name="connsiteY9" fmla="*/ 202439 h 338138"/>
              <a:gd name="connsiteX10" fmla="*/ 137479 w 159012"/>
              <a:gd name="connsiteY10" fmla="*/ 199804 h 338138"/>
              <a:gd name="connsiteX11" fmla="*/ 117603 w 159012"/>
              <a:gd name="connsiteY11" fmla="*/ 178725 h 338138"/>
              <a:gd name="connsiteX12" fmla="*/ 117603 w 159012"/>
              <a:gd name="connsiteY12" fmla="*/ 195852 h 338138"/>
              <a:gd name="connsiteX13" fmla="*/ 117603 w 159012"/>
              <a:gd name="connsiteY13" fmla="*/ 197169 h 338138"/>
              <a:gd name="connsiteX14" fmla="*/ 128203 w 159012"/>
              <a:gd name="connsiteY14" fmla="*/ 222201 h 338138"/>
              <a:gd name="connsiteX15" fmla="*/ 136154 w 159012"/>
              <a:gd name="connsiteY15" fmla="*/ 251185 h 338138"/>
              <a:gd name="connsiteX16" fmla="*/ 145430 w 159012"/>
              <a:gd name="connsiteY16" fmla="*/ 314424 h 338138"/>
              <a:gd name="connsiteX17" fmla="*/ 129529 w 159012"/>
              <a:gd name="connsiteY17" fmla="*/ 336821 h 338138"/>
              <a:gd name="connsiteX18" fmla="*/ 128203 w 159012"/>
              <a:gd name="connsiteY18" fmla="*/ 336821 h 338138"/>
              <a:gd name="connsiteX19" fmla="*/ 122903 w 159012"/>
              <a:gd name="connsiteY19" fmla="*/ 338138 h 338138"/>
              <a:gd name="connsiteX20" fmla="*/ 107002 w 159012"/>
              <a:gd name="connsiteY20" fmla="*/ 323646 h 338138"/>
              <a:gd name="connsiteX21" fmla="*/ 101701 w 159012"/>
              <a:gd name="connsiteY21" fmla="*/ 270947 h 338138"/>
              <a:gd name="connsiteX22" fmla="*/ 95076 w 159012"/>
              <a:gd name="connsiteY22" fmla="*/ 244598 h 338138"/>
              <a:gd name="connsiteX23" fmla="*/ 83150 w 159012"/>
              <a:gd name="connsiteY23" fmla="*/ 215614 h 338138"/>
              <a:gd name="connsiteX24" fmla="*/ 50022 w 159012"/>
              <a:gd name="connsiteY24" fmla="*/ 318376 h 338138"/>
              <a:gd name="connsiteX25" fmla="*/ 32796 w 159012"/>
              <a:gd name="connsiteY25" fmla="*/ 331551 h 338138"/>
              <a:gd name="connsiteX26" fmla="*/ 27495 w 159012"/>
              <a:gd name="connsiteY26" fmla="*/ 330233 h 338138"/>
              <a:gd name="connsiteX27" fmla="*/ 24845 w 159012"/>
              <a:gd name="connsiteY27" fmla="*/ 330233 h 338138"/>
              <a:gd name="connsiteX28" fmla="*/ 14244 w 159012"/>
              <a:gd name="connsiteY28" fmla="*/ 321011 h 338138"/>
              <a:gd name="connsiteX29" fmla="*/ 12919 w 159012"/>
              <a:gd name="connsiteY29" fmla="*/ 307836 h 338138"/>
              <a:gd name="connsiteX30" fmla="*/ 48697 w 159012"/>
              <a:gd name="connsiteY30" fmla="*/ 198487 h 338138"/>
              <a:gd name="connsiteX31" fmla="*/ 48697 w 159012"/>
              <a:gd name="connsiteY31" fmla="*/ 197169 h 338138"/>
              <a:gd name="connsiteX32" fmla="*/ 48697 w 159012"/>
              <a:gd name="connsiteY32" fmla="*/ 155011 h 338138"/>
              <a:gd name="connsiteX33" fmla="*/ 27495 w 159012"/>
              <a:gd name="connsiteY33" fmla="*/ 197169 h 338138"/>
              <a:gd name="connsiteX34" fmla="*/ 18219 w 159012"/>
              <a:gd name="connsiteY34" fmla="*/ 202439 h 338138"/>
              <a:gd name="connsiteX35" fmla="*/ 12919 w 159012"/>
              <a:gd name="connsiteY35" fmla="*/ 202439 h 338138"/>
              <a:gd name="connsiteX36" fmla="*/ 6293 w 159012"/>
              <a:gd name="connsiteY36" fmla="*/ 199804 h 338138"/>
              <a:gd name="connsiteX37" fmla="*/ 993 w 159012"/>
              <a:gd name="connsiteY37" fmla="*/ 193217 h 338138"/>
              <a:gd name="connsiteX38" fmla="*/ 993 w 159012"/>
              <a:gd name="connsiteY38" fmla="*/ 185312 h 338138"/>
              <a:gd name="connsiteX39" fmla="*/ 46047 w 159012"/>
              <a:gd name="connsiteY39" fmla="*/ 90455 h 338138"/>
              <a:gd name="connsiteX40" fmla="*/ 59298 w 159012"/>
              <a:gd name="connsiteY40" fmla="*/ 82550 h 338138"/>
              <a:gd name="connsiteX41" fmla="*/ 85393 w 159012"/>
              <a:gd name="connsiteY41" fmla="*/ 0 h 338138"/>
              <a:gd name="connsiteX42" fmla="*/ 120318 w 159012"/>
              <a:gd name="connsiteY42" fmla="*/ 36513 h 338138"/>
              <a:gd name="connsiteX43" fmla="*/ 85393 w 159012"/>
              <a:gd name="connsiteY43" fmla="*/ 73026 h 338138"/>
              <a:gd name="connsiteX44" fmla="*/ 50468 w 159012"/>
              <a:gd name="connsiteY44" fmla="*/ 36513 h 338138"/>
              <a:gd name="connsiteX45" fmla="*/ 85393 w 159012"/>
              <a:gd name="connsiteY45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59012" h="338138">
                <a:moveTo>
                  <a:pt x="59298" y="82550"/>
                </a:moveTo>
                <a:cubicBezTo>
                  <a:pt x="59298" y="82550"/>
                  <a:pt x="59298" y="82550"/>
                  <a:pt x="105677" y="82550"/>
                </a:cubicBezTo>
                <a:cubicBezTo>
                  <a:pt x="112302" y="82550"/>
                  <a:pt x="117603" y="86502"/>
                  <a:pt x="117603" y="93090"/>
                </a:cubicBezTo>
                <a:cubicBezTo>
                  <a:pt x="117603" y="93090"/>
                  <a:pt x="117603" y="93090"/>
                  <a:pt x="117603" y="94407"/>
                </a:cubicBezTo>
                <a:cubicBezTo>
                  <a:pt x="117603" y="94407"/>
                  <a:pt x="117603" y="94407"/>
                  <a:pt x="117603" y="132614"/>
                </a:cubicBezTo>
                <a:cubicBezTo>
                  <a:pt x="118928" y="135249"/>
                  <a:pt x="120253" y="140518"/>
                  <a:pt x="122903" y="143153"/>
                </a:cubicBezTo>
                <a:cubicBezTo>
                  <a:pt x="122903" y="143153"/>
                  <a:pt x="122903" y="143153"/>
                  <a:pt x="156031" y="180042"/>
                </a:cubicBezTo>
                <a:cubicBezTo>
                  <a:pt x="160006" y="183995"/>
                  <a:pt x="160006" y="190582"/>
                  <a:pt x="156031" y="195852"/>
                </a:cubicBezTo>
                <a:cubicBezTo>
                  <a:pt x="156031" y="195852"/>
                  <a:pt x="156031" y="195852"/>
                  <a:pt x="152055" y="199804"/>
                </a:cubicBezTo>
                <a:cubicBezTo>
                  <a:pt x="150730" y="201122"/>
                  <a:pt x="148080" y="202439"/>
                  <a:pt x="145430" y="202439"/>
                </a:cubicBezTo>
                <a:cubicBezTo>
                  <a:pt x="141455" y="202439"/>
                  <a:pt x="138804" y="201122"/>
                  <a:pt x="137479" y="199804"/>
                </a:cubicBezTo>
                <a:cubicBezTo>
                  <a:pt x="137479" y="199804"/>
                  <a:pt x="137479" y="199804"/>
                  <a:pt x="117603" y="178725"/>
                </a:cubicBezTo>
                <a:cubicBezTo>
                  <a:pt x="117603" y="178725"/>
                  <a:pt x="117603" y="178725"/>
                  <a:pt x="117603" y="195852"/>
                </a:cubicBezTo>
                <a:cubicBezTo>
                  <a:pt x="117603" y="195852"/>
                  <a:pt x="117603" y="195852"/>
                  <a:pt x="117603" y="197169"/>
                </a:cubicBezTo>
                <a:cubicBezTo>
                  <a:pt x="117603" y="197169"/>
                  <a:pt x="117603" y="197169"/>
                  <a:pt x="128203" y="222201"/>
                </a:cubicBezTo>
                <a:cubicBezTo>
                  <a:pt x="132179" y="230106"/>
                  <a:pt x="136154" y="243281"/>
                  <a:pt x="136154" y="251185"/>
                </a:cubicBezTo>
                <a:cubicBezTo>
                  <a:pt x="136154" y="251185"/>
                  <a:pt x="136154" y="251185"/>
                  <a:pt x="145430" y="314424"/>
                </a:cubicBezTo>
                <a:cubicBezTo>
                  <a:pt x="146755" y="324963"/>
                  <a:pt x="140129" y="334186"/>
                  <a:pt x="129529" y="336821"/>
                </a:cubicBezTo>
                <a:cubicBezTo>
                  <a:pt x="129529" y="336821"/>
                  <a:pt x="129529" y="336821"/>
                  <a:pt x="128203" y="336821"/>
                </a:cubicBezTo>
                <a:cubicBezTo>
                  <a:pt x="126878" y="338138"/>
                  <a:pt x="124228" y="338138"/>
                  <a:pt x="122903" y="338138"/>
                </a:cubicBezTo>
                <a:cubicBezTo>
                  <a:pt x="114952" y="338138"/>
                  <a:pt x="108327" y="331551"/>
                  <a:pt x="107002" y="323646"/>
                </a:cubicBezTo>
                <a:cubicBezTo>
                  <a:pt x="107002" y="323646"/>
                  <a:pt x="107002" y="323646"/>
                  <a:pt x="101701" y="270947"/>
                </a:cubicBezTo>
                <a:cubicBezTo>
                  <a:pt x="101701" y="263043"/>
                  <a:pt x="97726" y="251185"/>
                  <a:pt x="95076" y="244598"/>
                </a:cubicBezTo>
                <a:cubicBezTo>
                  <a:pt x="95076" y="244598"/>
                  <a:pt x="95076" y="244598"/>
                  <a:pt x="83150" y="215614"/>
                </a:cubicBezTo>
                <a:cubicBezTo>
                  <a:pt x="83150" y="215614"/>
                  <a:pt x="83150" y="215614"/>
                  <a:pt x="50022" y="318376"/>
                </a:cubicBezTo>
                <a:cubicBezTo>
                  <a:pt x="47372" y="326281"/>
                  <a:pt x="40746" y="331551"/>
                  <a:pt x="32796" y="331551"/>
                </a:cubicBezTo>
                <a:cubicBezTo>
                  <a:pt x="30145" y="331551"/>
                  <a:pt x="28820" y="331551"/>
                  <a:pt x="27495" y="330233"/>
                </a:cubicBezTo>
                <a:cubicBezTo>
                  <a:pt x="27495" y="330233"/>
                  <a:pt x="27495" y="330233"/>
                  <a:pt x="24845" y="330233"/>
                </a:cubicBezTo>
                <a:cubicBezTo>
                  <a:pt x="20870" y="328916"/>
                  <a:pt x="16894" y="326281"/>
                  <a:pt x="14244" y="321011"/>
                </a:cubicBezTo>
                <a:cubicBezTo>
                  <a:pt x="11594" y="317059"/>
                  <a:pt x="11594" y="313106"/>
                  <a:pt x="12919" y="307836"/>
                </a:cubicBezTo>
                <a:cubicBezTo>
                  <a:pt x="12919" y="307836"/>
                  <a:pt x="12919" y="307836"/>
                  <a:pt x="48697" y="198487"/>
                </a:cubicBezTo>
                <a:cubicBezTo>
                  <a:pt x="48697" y="197169"/>
                  <a:pt x="48697" y="197169"/>
                  <a:pt x="48697" y="197169"/>
                </a:cubicBezTo>
                <a:cubicBezTo>
                  <a:pt x="48697" y="197169"/>
                  <a:pt x="48697" y="197169"/>
                  <a:pt x="48697" y="155011"/>
                </a:cubicBezTo>
                <a:cubicBezTo>
                  <a:pt x="48697" y="155011"/>
                  <a:pt x="48697" y="155011"/>
                  <a:pt x="27495" y="197169"/>
                </a:cubicBezTo>
                <a:cubicBezTo>
                  <a:pt x="26170" y="201122"/>
                  <a:pt x="22195" y="202439"/>
                  <a:pt x="18219" y="202439"/>
                </a:cubicBezTo>
                <a:cubicBezTo>
                  <a:pt x="16894" y="202439"/>
                  <a:pt x="14244" y="202439"/>
                  <a:pt x="12919" y="202439"/>
                </a:cubicBezTo>
                <a:cubicBezTo>
                  <a:pt x="12919" y="202439"/>
                  <a:pt x="12919" y="202439"/>
                  <a:pt x="6293" y="199804"/>
                </a:cubicBezTo>
                <a:cubicBezTo>
                  <a:pt x="3643" y="198487"/>
                  <a:pt x="2318" y="195852"/>
                  <a:pt x="993" y="193217"/>
                </a:cubicBezTo>
                <a:cubicBezTo>
                  <a:pt x="-332" y="190582"/>
                  <a:pt x="-332" y="187947"/>
                  <a:pt x="993" y="185312"/>
                </a:cubicBezTo>
                <a:cubicBezTo>
                  <a:pt x="993" y="185312"/>
                  <a:pt x="993" y="185312"/>
                  <a:pt x="46047" y="90455"/>
                </a:cubicBezTo>
                <a:cubicBezTo>
                  <a:pt x="48697" y="85185"/>
                  <a:pt x="53997" y="82550"/>
                  <a:pt x="59298" y="82550"/>
                </a:cubicBezTo>
                <a:close/>
                <a:moveTo>
                  <a:pt x="85393" y="0"/>
                </a:moveTo>
                <a:cubicBezTo>
                  <a:pt x="104682" y="0"/>
                  <a:pt x="120318" y="16347"/>
                  <a:pt x="120318" y="36513"/>
                </a:cubicBezTo>
                <a:cubicBezTo>
                  <a:pt x="120318" y="56679"/>
                  <a:pt x="104682" y="73026"/>
                  <a:pt x="85393" y="73026"/>
                </a:cubicBezTo>
                <a:cubicBezTo>
                  <a:pt x="66104" y="73026"/>
                  <a:pt x="50468" y="56679"/>
                  <a:pt x="50468" y="36513"/>
                </a:cubicBezTo>
                <a:cubicBezTo>
                  <a:pt x="50468" y="16347"/>
                  <a:pt x="66104" y="0"/>
                  <a:pt x="853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16" tIns="45708" rIns="91416" bIns="45708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101" name="图片 10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" t="10331" r="6727" b="12495"/>
          <a:stretch>
            <a:fillRect/>
          </a:stretch>
        </p:blipFill>
        <p:spPr>
          <a:xfrm>
            <a:off x="6112510" y="1024255"/>
            <a:ext cx="5398135" cy="4502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A9551972-0DBF-4EDA-B8CE-81803FFA4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443" y="1131123"/>
            <a:ext cx="9428085" cy="5408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35FF1DB-F8F7-4D2F-9E45-951DDA5CE084}"/>
              </a:ext>
            </a:extLst>
          </p:cNvPr>
          <p:cNvSpPr txBox="1"/>
          <p:nvPr/>
        </p:nvSpPr>
        <p:spPr>
          <a:xfrm>
            <a:off x="3888420" y="405192"/>
            <a:ext cx="3731472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四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试验技术验证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E3A1B369-423B-4116-8AAB-9E77E3754365}"/>
              </a:ext>
            </a:extLst>
          </p:cNvPr>
          <p:cNvSpPr txBox="1"/>
          <p:nvPr/>
        </p:nvSpPr>
        <p:spPr>
          <a:xfrm>
            <a:off x="7994983" y="574737"/>
            <a:ext cx="3362960" cy="4241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线性方程和线性范围</a:t>
            </a:r>
          </a:p>
        </p:txBody>
      </p:sp>
    </p:spTree>
    <p:extLst>
      <p:ext uri="{BB962C8B-B14F-4D97-AF65-F5344CB8AC3E}">
        <p14:creationId xmlns:p14="http://schemas.microsoft.com/office/powerpoint/2010/main" val="31463741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BCB0307-368B-470A-ABD6-4279B5F0B69A}"/>
              </a:ext>
            </a:extLst>
          </p:cNvPr>
          <p:cNvSpPr txBox="1"/>
          <p:nvPr/>
        </p:nvSpPr>
        <p:spPr>
          <a:xfrm>
            <a:off x="3888420" y="405192"/>
            <a:ext cx="3731472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四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试验技术验证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74D2BBD5-D30C-4C92-8025-EE86C919C09B}"/>
              </a:ext>
            </a:extLst>
          </p:cNvPr>
          <p:cNvSpPr txBox="1"/>
          <p:nvPr/>
        </p:nvSpPr>
        <p:spPr>
          <a:xfrm>
            <a:off x="8096436" y="515694"/>
            <a:ext cx="3528421" cy="4241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方法精密度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FE2965F2-44A3-4C70-B2F6-B978DC31C2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499374"/>
              </p:ext>
            </p:extLst>
          </p:nvPr>
        </p:nvGraphicFramePr>
        <p:xfrm>
          <a:off x="1589102" y="1162975"/>
          <a:ext cx="8780014" cy="5270602"/>
        </p:xfrm>
        <a:graphic>
          <a:graphicData uri="http://schemas.openxmlformats.org/drawingml/2006/table">
            <a:tbl>
              <a:tblPr firstRow="1" firstCol="1" bandRow="1"/>
              <a:tblGrid>
                <a:gridCol w="1097108">
                  <a:extLst>
                    <a:ext uri="{9D8B030D-6E8A-4147-A177-3AD203B41FA5}">
                      <a16:colId xmlns:a16="http://schemas.microsoft.com/office/drawing/2014/main" val="913118984"/>
                    </a:ext>
                  </a:extLst>
                </a:gridCol>
                <a:gridCol w="1097108">
                  <a:extLst>
                    <a:ext uri="{9D8B030D-6E8A-4147-A177-3AD203B41FA5}">
                      <a16:colId xmlns:a16="http://schemas.microsoft.com/office/drawing/2014/main" val="646767004"/>
                    </a:ext>
                  </a:extLst>
                </a:gridCol>
                <a:gridCol w="1097108">
                  <a:extLst>
                    <a:ext uri="{9D8B030D-6E8A-4147-A177-3AD203B41FA5}">
                      <a16:colId xmlns:a16="http://schemas.microsoft.com/office/drawing/2014/main" val="1216821366"/>
                    </a:ext>
                  </a:extLst>
                </a:gridCol>
                <a:gridCol w="1097738">
                  <a:extLst>
                    <a:ext uri="{9D8B030D-6E8A-4147-A177-3AD203B41FA5}">
                      <a16:colId xmlns:a16="http://schemas.microsoft.com/office/drawing/2014/main" val="2334283029"/>
                    </a:ext>
                  </a:extLst>
                </a:gridCol>
                <a:gridCol w="1097738">
                  <a:extLst>
                    <a:ext uri="{9D8B030D-6E8A-4147-A177-3AD203B41FA5}">
                      <a16:colId xmlns:a16="http://schemas.microsoft.com/office/drawing/2014/main" val="3248481106"/>
                    </a:ext>
                  </a:extLst>
                </a:gridCol>
                <a:gridCol w="1097738">
                  <a:extLst>
                    <a:ext uri="{9D8B030D-6E8A-4147-A177-3AD203B41FA5}">
                      <a16:colId xmlns:a16="http://schemas.microsoft.com/office/drawing/2014/main" val="3933809147"/>
                    </a:ext>
                  </a:extLst>
                </a:gridCol>
                <a:gridCol w="1097738">
                  <a:extLst>
                    <a:ext uri="{9D8B030D-6E8A-4147-A177-3AD203B41FA5}">
                      <a16:colId xmlns:a16="http://schemas.microsoft.com/office/drawing/2014/main" val="3008508946"/>
                    </a:ext>
                  </a:extLst>
                </a:gridCol>
                <a:gridCol w="1097738">
                  <a:extLst>
                    <a:ext uri="{9D8B030D-6E8A-4147-A177-3AD203B41FA5}">
                      <a16:colId xmlns:a16="http://schemas.microsoft.com/office/drawing/2014/main" val="3230404191"/>
                    </a:ext>
                  </a:extLst>
                </a:gridCol>
              </a:tblGrid>
              <a:tr h="3268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CN" sz="800" b="1" kern="105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杀虫剂</a:t>
                      </a:r>
                      <a:endParaRPr lang="zh-CN" sz="900" kern="105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</a:pPr>
                      <a:r>
                        <a:rPr lang="zh-CN" sz="800" b="1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平均值（</a:t>
                      </a:r>
                      <a:r>
                        <a:rPr lang="en-US" sz="800" kern="100" spc="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µg/kg</a:t>
                      </a:r>
                      <a:r>
                        <a:rPr lang="zh-CN" sz="800" b="1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</a:pPr>
                      <a:r>
                        <a:rPr lang="zh-CN" sz="800" b="1" kern="100" spc="10" dirty="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重复性（</a:t>
                      </a:r>
                      <a:r>
                        <a:rPr lang="en-US" sz="800" kern="100" dirty="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sz="800" b="1" kern="100" spc="10" dirty="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</a:pPr>
                      <a:r>
                        <a:rPr lang="zh-CN" sz="800" b="1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再现性（</a:t>
                      </a:r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sz="800" b="1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800" b="1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杀虫剂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800" b="1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平均值（</a:t>
                      </a:r>
                      <a:r>
                        <a:rPr lang="en-US" sz="800" kern="100" spc="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µg/kg</a:t>
                      </a:r>
                      <a:r>
                        <a:rPr lang="zh-CN" sz="800" b="1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800" b="1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重复性（</a:t>
                      </a:r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sz="800" b="1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800" b="1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再现性（</a:t>
                      </a:r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sz="800" b="1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811992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五氯苯甲醚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0.216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ar-SA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滴滴伊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0.158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113113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0.500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0.395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4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2557499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1.033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1.021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919648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六六六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0.198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狄氏剂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0.214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540257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0.453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4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0.557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4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915631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1.046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4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</a:t>
                      </a:r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1.130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452776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林丹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0.190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ar-SA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滴滴滴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0.178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5117449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0.444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2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0.463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706843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1.059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0.958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635287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艾氏剂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0.231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ar-SA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滴滴涕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0.195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7970233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0.548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0.496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4719118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1.161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1.202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930891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β-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六六六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0.210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ar-SA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滴滴滴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0.182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117172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0.443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0.455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323748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1.037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0.763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646851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六六六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0.163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β-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硫丹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0.490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602211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0.254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2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1.151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 dirty="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4.8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3347706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0.692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2.121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0448975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马拉硫磷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0.095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ar-SA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滴滴涕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0.224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4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926999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0.200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0.613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4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937346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0.587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1.550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321550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苯氟磺胺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0.072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灭蚁灵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0.189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239038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0.093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2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0.470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4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</a:t>
                      </a:r>
                      <a:r>
                        <a:rPr lang="en-US" sz="800" kern="100" spc="-19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0671151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0.281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1.096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0516035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环氧七氯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0.173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甲氧滴滴涕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0.195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292822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0.422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0.474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357569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0.949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1.034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2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526216"/>
                  </a:ext>
                </a:extLst>
              </a:tr>
              <a:tr h="148848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ar-SA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he-IL" sz="900" kern="10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׳</a:t>
                      </a:r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滴滴伊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0.189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氯菊酯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0.227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2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841362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2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0.470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0.543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5.7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4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0565452"/>
                  </a:ext>
                </a:extLst>
              </a:tr>
              <a:tr h="1488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1.040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1.228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-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023147"/>
                  </a:ext>
                </a:extLst>
              </a:tr>
              <a:tr h="159439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zh-CN" sz="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硫丹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0.332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534097"/>
                  </a:ext>
                </a:extLst>
              </a:tr>
              <a:tr h="1594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0.649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012942"/>
                  </a:ext>
                </a:extLst>
              </a:tr>
              <a:tr h="1594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0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1.286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spc="15">
                          <a:solidFill>
                            <a:srgbClr val="221E1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6991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814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43"/>
          <p:cNvSpPr txBox="1"/>
          <p:nvPr/>
        </p:nvSpPr>
        <p:spPr>
          <a:xfrm>
            <a:off x="4208688" y="688384"/>
            <a:ext cx="37586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五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标准应用前景</a:t>
            </a:r>
          </a:p>
        </p:txBody>
      </p:sp>
      <p:grpSp>
        <p:nvGrpSpPr>
          <p:cNvPr id="45" name="Group 276"/>
          <p:cNvGrpSpPr/>
          <p:nvPr/>
        </p:nvGrpSpPr>
        <p:grpSpPr>
          <a:xfrm>
            <a:off x="5653137" y="1425041"/>
            <a:ext cx="885731" cy="41133"/>
            <a:chOff x="5071484" y="4559432"/>
            <a:chExt cx="1599308" cy="74272"/>
          </a:xfrm>
        </p:grpSpPr>
        <p:sp>
          <p:nvSpPr>
            <p:cNvPr id="46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d-ID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47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53" name="Straight Connector 265"/>
              <p:cNvCxnSpPr>
                <a:endCxn id="46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7" name="Freeform 44"/>
          <p:cNvSpPr/>
          <p:nvPr/>
        </p:nvSpPr>
        <p:spPr bwMode="auto">
          <a:xfrm>
            <a:off x="4767846" y="4654667"/>
            <a:ext cx="1401164" cy="1279323"/>
          </a:xfrm>
          <a:custGeom>
            <a:avLst/>
            <a:gdLst>
              <a:gd name="T0" fmla="*/ 583 w 622"/>
              <a:gd name="T1" fmla="*/ 130 h 568"/>
              <a:gd name="T2" fmla="*/ 404 w 622"/>
              <a:gd name="T3" fmla="*/ 0 h 568"/>
              <a:gd name="T4" fmla="*/ 314 w 622"/>
              <a:gd name="T5" fmla="*/ 43 h 568"/>
              <a:gd name="T6" fmla="*/ 131 w 622"/>
              <a:gd name="T7" fmla="*/ 43 h 568"/>
              <a:gd name="T8" fmla="*/ 59 w 622"/>
              <a:gd name="T9" fmla="*/ 95 h 568"/>
              <a:gd name="T10" fmla="*/ 15 w 622"/>
              <a:gd name="T11" fmla="*/ 230 h 568"/>
              <a:gd name="T12" fmla="*/ 98 w 622"/>
              <a:gd name="T13" fmla="*/ 485 h 568"/>
              <a:gd name="T14" fmla="*/ 213 w 622"/>
              <a:gd name="T15" fmla="*/ 568 h 568"/>
              <a:gd name="T16" fmla="*/ 481 w 622"/>
              <a:gd name="T17" fmla="*/ 568 h 568"/>
              <a:gd name="T18" fmla="*/ 596 w 622"/>
              <a:gd name="T19" fmla="*/ 485 h 568"/>
              <a:gd name="T20" fmla="*/ 622 w 622"/>
              <a:gd name="T21" fmla="*/ 404 h 568"/>
              <a:gd name="T22" fmla="*/ 567 w 622"/>
              <a:gd name="T23" fmla="*/ 234 h 568"/>
              <a:gd name="T24" fmla="*/ 583 w 622"/>
              <a:gd name="T25" fmla="*/ 13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2" h="568">
                <a:moveTo>
                  <a:pt x="583" y="130"/>
                </a:moveTo>
                <a:cubicBezTo>
                  <a:pt x="506" y="116"/>
                  <a:pt x="441" y="67"/>
                  <a:pt x="404" y="0"/>
                </a:cubicBezTo>
                <a:cubicBezTo>
                  <a:pt x="381" y="25"/>
                  <a:pt x="347" y="43"/>
                  <a:pt x="314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59" y="95"/>
                  <a:pt x="59" y="95"/>
                  <a:pt x="59" y="95"/>
                </a:cubicBezTo>
                <a:cubicBezTo>
                  <a:pt x="20" y="123"/>
                  <a:pt x="0" y="184"/>
                  <a:pt x="15" y="230"/>
                </a:cubicBezTo>
                <a:cubicBezTo>
                  <a:pt x="98" y="485"/>
                  <a:pt x="98" y="485"/>
                  <a:pt x="98" y="485"/>
                </a:cubicBezTo>
                <a:cubicBezTo>
                  <a:pt x="113" y="531"/>
                  <a:pt x="165" y="568"/>
                  <a:pt x="213" y="568"/>
                </a:cubicBezTo>
                <a:cubicBezTo>
                  <a:pt x="481" y="568"/>
                  <a:pt x="481" y="568"/>
                  <a:pt x="481" y="568"/>
                </a:cubicBezTo>
                <a:cubicBezTo>
                  <a:pt x="529" y="568"/>
                  <a:pt x="581" y="531"/>
                  <a:pt x="596" y="485"/>
                </a:cubicBezTo>
                <a:cubicBezTo>
                  <a:pt x="622" y="404"/>
                  <a:pt x="622" y="404"/>
                  <a:pt x="622" y="404"/>
                </a:cubicBezTo>
                <a:cubicBezTo>
                  <a:pt x="567" y="234"/>
                  <a:pt x="567" y="234"/>
                  <a:pt x="567" y="234"/>
                </a:cubicBezTo>
                <a:cubicBezTo>
                  <a:pt x="556" y="201"/>
                  <a:pt x="563" y="161"/>
                  <a:pt x="583" y="130"/>
                </a:cubicBezTo>
              </a:path>
            </a:pathLst>
          </a:custGeom>
          <a:solidFill>
            <a:srgbClr val="BFBBF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sz="11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Freeform 46"/>
          <p:cNvSpPr/>
          <p:nvPr/>
        </p:nvSpPr>
        <p:spPr bwMode="auto">
          <a:xfrm>
            <a:off x="4393758" y="3264926"/>
            <a:ext cx="1366896" cy="1486833"/>
          </a:xfrm>
          <a:custGeom>
            <a:avLst/>
            <a:gdLst>
              <a:gd name="T0" fmla="*/ 540 w 607"/>
              <a:gd name="T1" fmla="*/ 496 h 660"/>
              <a:gd name="T2" fmla="*/ 607 w 607"/>
              <a:gd name="T3" fmla="*/ 324 h 660"/>
              <a:gd name="T4" fmla="*/ 546 w 607"/>
              <a:gd name="T5" fmla="*/ 255 h 660"/>
              <a:gd name="T6" fmla="*/ 490 w 607"/>
              <a:gd name="T7" fmla="*/ 81 h 660"/>
              <a:gd name="T8" fmla="*/ 418 w 607"/>
              <a:gd name="T9" fmla="*/ 29 h 660"/>
              <a:gd name="T10" fmla="*/ 275 w 607"/>
              <a:gd name="T11" fmla="*/ 29 h 660"/>
              <a:gd name="T12" fmla="*/ 59 w 607"/>
              <a:gd name="T13" fmla="*/ 186 h 660"/>
              <a:gd name="T14" fmla="*/ 15 w 607"/>
              <a:gd name="T15" fmla="*/ 321 h 660"/>
              <a:gd name="T16" fmla="*/ 98 w 607"/>
              <a:gd name="T17" fmla="*/ 576 h 660"/>
              <a:gd name="T18" fmla="*/ 213 w 607"/>
              <a:gd name="T19" fmla="*/ 660 h 660"/>
              <a:gd name="T20" fmla="*/ 297 w 607"/>
              <a:gd name="T21" fmla="*/ 660 h 660"/>
              <a:gd name="T22" fmla="*/ 480 w 607"/>
              <a:gd name="T23" fmla="*/ 660 h 660"/>
              <a:gd name="T24" fmla="*/ 570 w 607"/>
              <a:gd name="T25" fmla="*/ 617 h 660"/>
              <a:gd name="T26" fmla="*/ 543 w 607"/>
              <a:gd name="T27" fmla="*/ 537 h 660"/>
              <a:gd name="T28" fmla="*/ 540 w 607"/>
              <a:gd name="T29" fmla="*/ 496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7" h="660">
                <a:moveTo>
                  <a:pt x="540" y="496"/>
                </a:moveTo>
                <a:cubicBezTo>
                  <a:pt x="540" y="430"/>
                  <a:pt x="565" y="369"/>
                  <a:pt x="607" y="324"/>
                </a:cubicBezTo>
                <a:cubicBezTo>
                  <a:pt x="579" y="309"/>
                  <a:pt x="555" y="284"/>
                  <a:pt x="546" y="255"/>
                </a:cubicBezTo>
                <a:cubicBezTo>
                  <a:pt x="490" y="81"/>
                  <a:pt x="490" y="81"/>
                  <a:pt x="490" y="81"/>
                </a:cubicBezTo>
                <a:cubicBezTo>
                  <a:pt x="418" y="29"/>
                  <a:pt x="418" y="29"/>
                  <a:pt x="418" y="29"/>
                </a:cubicBezTo>
                <a:cubicBezTo>
                  <a:pt x="378" y="0"/>
                  <a:pt x="314" y="0"/>
                  <a:pt x="275" y="29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20" y="214"/>
                  <a:pt x="0" y="275"/>
                  <a:pt x="15" y="321"/>
                </a:cubicBezTo>
                <a:cubicBezTo>
                  <a:pt x="98" y="576"/>
                  <a:pt x="98" y="576"/>
                  <a:pt x="98" y="576"/>
                </a:cubicBezTo>
                <a:cubicBezTo>
                  <a:pt x="112" y="622"/>
                  <a:pt x="164" y="660"/>
                  <a:pt x="213" y="660"/>
                </a:cubicBezTo>
                <a:cubicBezTo>
                  <a:pt x="297" y="660"/>
                  <a:pt x="297" y="660"/>
                  <a:pt x="297" y="660"/>
                </a:cubicBezTo>
                <a:cubicBezTo>
                  <a:pt x="480" y="660"/>
                  <a:pt x="480" y="660"/>
                  <a:pt x="480" y="660"/>
                </a:cubicBezTo>
                <a:cubicBezTo>
                  <a:pt x="513" y="660"/>
                  <a:pt x="547" y="642"/>
                  <a:pt x="570" y="617"/>
                </a:cubicBezTo>
                <a:cubicBezTo>
                  <a:pt x="557" y="592"/>
                  <a:pt x="548" y="565"/>
                  <a:pt x="543" y="537"/>
                </a:cubicBezTo>
                <a:cubicBezTo>
                  <a:pt x="541" y="523"/>
                  <a:pt x="540" y="510"/>
                  <a:pt x="540" y="496"/>
                </a:cubicBezTo>
              </a:path>
            </a:pathLst>
          </a:custGeom>
          <a:solidFill>
            <a:srgbClr val="BC85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sz="11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Freeform 48"/>
          <p:cNvSpPr/>
          <p:nvPr/>
        </p:nvSpPr>
        <p:spPr bwMode="auto">
          <a:xfrm>
            <a:off x="6020517" y="4672753"/>
            <a:ext cx="1552512" cy="1272660"/>
          </a:xfrm>
          <a:custGeom>
            <a:avLst/>
            <a:gdLst>
              <a:gd name="T0" fmla="*/ 630 w 689"/>
              <a:gd name="T1" fmla="*/ 91 h 565"/>
              <a:gd name="T2" fmla="*/ 562 w 689"/>
              <a:gd name="T3" fmla="*/ 41 h 565"/>
              <a:gd name="T4" fmla="*/ 383 w 689"/>
              <a:gd name="T5" fmla="*/ 41 h 565"/>
              <a:gd name="T6" fmla="*/ 294 w 689"/>
              <a:gd name="T7" fmla="*/ 0 h 565"/>
              <a:gd name="T8" fmla="*/ 110 w 689"/>
              <a:gd name="T9" fmla="*/ 124 h 565"/>
              <a:gd name="T10" fmla="*/ 73 w 689"/>
              <a:gd name="T11" fmla="*/ 126 h 565"/>
              <a:gd name="T12" fmla="*/ 27 w 689"/>
              <a:gd name="T13" fmla="*/ 122 h 565"/>
              <a:gd name="T14" fmla="*/ 11 w 689"/>
              <a:gd name="T15" fmla="*/ 226 h 565"/>
              <a:gd name="T16" fmla="*/ 66 w 689"/>
              <a:gd name="T17" fmla="*/ 396 h 565"/>
              <a:gd name="T18" fmla="*/ 94 w 689"/>
              <a:gd name="T19" fmla="*/ 481 h 565"/>
              <a:gd name="T20" fmla="*/ 209 w 689"/>
              <a:gd name="T21" fmla="*/ 565 h 565"/>
              <a:gd name="T22" fmla="*/ 477 w 689"/>
              <a:gd name="T23" fmla="*/ 565 h 565"/>
              <a:gd name="T24" fmla="*/ 592 w 689"/>
              <a:gd name="T25" fmla="*/ 481 h 565"/>
              <a:gd name="T26" fmla="*/ 674 w 689"/>
              <a:gd name="T27" fmla="*/ 226 h 565"/>
              <a:gd name="T28" fmla="*/ 630 w 689"/>
              <a:gd name="T29" fmla="*/ 91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89" h="565">
                <a:moveTo>
                  <a:pt x="630" y="91"/>
                </a:moveTo>
                <a:cubicBezTo>
                  <a:pt x="562" y="41"/>
                  <a:pt x="562" y="41"/>
                  <a:pt x="562" y="41"/>
                </a:cubicBezTo>
                <a:cubicBezTo>
                  <a:pt x="383" y="41"/>
                  <a:pt x="383" y="41"/>
                  <a:pt x="383" y="41"/>
                </a:cubicBezTo>
                <a:cubicBezTo>
                  <a:pt x="351" y="41"/>
                  <a:pt x="317" y="24"/>
                  <a:pt x="294" y="0"/>
                </a:cubicBezTo>
                <a:cubicBezTo>
                  <a:pt x="255" y="65"/>
                  <a:pt x="189" y="112"/>
                  <a:pt x="110" y="124"/>
                </a:cubicBezTo>
                <a:cubicBezTo>
                  <a:pt x="98" y="125"/>
                  <a:pt x="86" y="126"/>
                  <a:pt x="73" y="126"/>
                </a:cubicBezTo>
                <a:cubicBezTo>
                  <a:pt x="57" y="126"/>
                  <a:pt x="42" y="125"/>
                  <a:pt x="27" y="122"/>
                </a:cubicBezTo>
                <a:cubicBezTo>
                  <a:pt x="7" y="153"/>
                  <a:pt x="0" y="193"/>
                  <a:pt x="11" y="226"/>
                </a:cubicBezTo>
                <a:cubicBezTo>
                  <a:pt x="66" y="396"/>
                  <a:pt x="66" y="396"/>
                  <a:pt x="66" y="396"/>
                </a:cubicBezTo>
                <a:cubicBezTo>
                  <a:pt x="94" y="481"/>
                  <a:pt x="94" y="481"/>
                  <a:pt x="94" y="481"/>
                </a:cubicBezTo>
                <a:cubicBezTo>
                  <a:pt x="109" y="527"/>
                  <a:pt x="160" y="565"/>
                  <a:pt x="209" y="565"/>
                </a:cubicBezTo>
                <a:cubicBezTo>
                  <a:pt x="477" y="565"/>
                  <a:pt x="477" y="565"/>
                  <a:pt x="477" y="565"/>
                </a:cubicBezTo>
                <a:cubicBezTo>
                  <a:pt x="525" y="565"/>
                  <a:pt x="577" y="527"/>
                  <a:pt x="592" y="481"/>
                </a:cubicBezTo>
                <a:cubicBezTo>
                  <a:pt x="674" y="226"/>
                  <a:pt x="674" y="226"/>
                  <a:pt x="674" y="226"/>
                </a:cubicBezTo>
                <a:cubicBezTo>
                  <a:pt x="689" y="180"/>
                  <a:pt x="669" y="119"/>
                  <a:pt x="630" y="91"/>
                </a:cubicBezTo>
              </a:path>
            </a:pathLst>
          </a:custGeom>
          <a:solidFill>
            <a:srgbClr val="BFBBF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sz="11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Freeform 50"/>
          <p:cNvSpPr/>
          <p:nvPr/>
        </p:nvSpPr>
        <p:spPr bwMode="auto">
          <a:xfrm>
            <a:off x="5402748" y="2541499"/>
            <a:ext cx="1563935" cy="1452565"/>
          </a:xfrm>
          <a:custGeom>
            <a:avLst/>
            <a:gdLst>
              <a:gd name="T0" fmla="*/ 635 w 694"/>
              <a:gd name="T1" fmla="*/ 186 h 645"/>
              <a:gd name="T2" fmla="*/ 418 w 694"/>
              <a:gd name="T3" fmla="*/ 29 h 645"/>
              <a:gd name="T4" fmla="*/ 276 w 694"/>
              <a:gd name="T5" fmla="*/ 29 h 645"/>
              <a:gd name="T6" fmla="*/ 59 w 694"/>
              <a:gd name="T7" fmla="*/ 186 h 645"/>
              <a:gd name="T8" fmla="*/ 15 w 694"/>
              <a:gd name="T9" fmla="*/ 321 h 645"/>
              <a:gd name="T10" fmla="*/ 42 w 694"/>
              <a:gd name="T11" fmla="*/ 402 h 645"/>
              <a:gd name="T12" fmla="*/ 98 w 694"/>
              <a:gd name="T13" fmla="*/ 576 h 645"/>
              <a:gd name="T14" fmla="*/ 159 w 694"/>
              <a:gd name="T15" fmla="*/ 645 h 645"/>
              <a:gd name="T16" fmla="*/ 233 w 694"/>
              <a:gd name="T17" fmla="*/ 589 h 645"/>
              <a:gd name="T18" fmla="*/ 347 w 694"/>
              <a:gd name="T19" fmla="*/ 562 h 645"/>
              <a:gd name="T20" fmla="*/ 458 w 694"/>
              <a:gd name="T21" fmla="*/ 587 h 645"/>
              <a:gd name="T22" fmla="*/ 535 w 694"/>
              <a:gd name="T23" fmla="*/ 645 h 645"/>
              <a:gd name="T24" fmla="*/ 596 w 694"/>
              <a:gd name="T25" fmla="*/ 576 h 645"/>
              <a:gd name="T26" fmla="*/ 651 w 694"/>
              <a:gd name="T27" fmla="*/ 406 h 645"/>
              <a:gd name="T28" fmla="*/ 679 w 694"/>
              <a:gd name="T29" fmla="*/ 321 h 645"/>
              <a:gd name="T30" fmla="*/ 635 w 694"/>
              <a:gd name="T31" fmla="*/ 186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94" h="645">
                <a:moveTo>
                  <a:pt x="635" y="186"/>
                </a:moveTo>
                <a:cubicBezTo>
                  <a:pt x="418" y="29"/>
                  <a:pt x="418" y="29"/>
                  <a:pt x="418" y="29"/>
                </a:cubicBezTo>
                <a:cubicBezTo>
                  <a:pt x="379" y="0"/>
                  <a:pt x="315" y="0"/>
                  <a:pt x="276" y="29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20" y="215"/>
                  <a:pt x="0" y="275"/>
                  <a:pt x="15" y="321"/>
                </a:cubicBezTo>
                <a:cubicBezTo>
                  <a:pt x="42" y="402"/>
                  <a:pt x="42" y="402"/>
                  <a:pt x="42" y="402"/>
                </a:cubicBezTo>
                <a:cubicBezTo>
                  <a:pt x="98" y="576"/>
                  <a:pt x="98" y="576"/>
                  <a:pt x="98" y="576"/>
                </a:cubicBezTo>
                <a:cubicBezTo>
                  <a:pt x="107" y="605"/>
                  <a:pt x="131" y="630"/>
                  <a:pt x="159" y="645"/>
                </a:cubicBezTo>
                <a:cubicBezTo>
                  <a:pt x="180" y="622"/>
                  <a:pt x="205" y="603"/>
                  <a:pt x="233" y="589"/>
                </a:cubicBezTo>
                <a:cubicBezTo>
                  <a:pt x="268" y="572"/>
                  <a:pt x="306" y="562"/>
                  <a:pt x="347" y="562"/>
                </a:cubicBezTo>
                <a:cubicBezTo>
                  <a:pt x="387" y="562"/>
                  <a:pt x="424" y="571"/>
                  <a:pt x="458" y="587"/>
                </a:cubicBezTo>
                <a:cubicBezTo>
                  <a:pt x="487" y="601"/>
                  <a:pt x="514" y="621"/>
                  <a:pt x="535" y="645"/>
                </a:cubicBezTo>
                <a:cubicBezTo>
                  <a:pt x="563" y="630"/>
                  <a:pt x="587" y="605"/>
                  <a:pt x="596" y="576"/>
                </a:cubicBezTo>
                <a:cubicBezTo>
                  <a:pt x="651" y="406"/>
                  <a:pt x="651" y="406"/>
                  <a:pt x="651" y="406"/>
                </a:cubicBezTo>
                <a:cubicBezTo>
                  <a:pt x="679" y="321"/>
                  <a:pt x="679" y="321"/>
                  <a:pt x="679" y="321"/>
                </a:cubicBezTo>
                <a:cubicBezTo>
                  <a:pt x="694" y="275"/>
                  <a:pt x="674" y="215"/>
                  <a:pt x="635" y="186"/>
                </a:cubicBezTo>
              </a:path>
            </a:pathLst>
          </a:custGeom>
          <a:solidFill>
            <a:srgbClr val="BC85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sz="11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Freeform 52"/>
          <p:cNvSpPr/>
          <p:nvPr/>
        </p:nvSpPr>
        <p:spPr bwMode="auto">
          <a:xfrm>
            <a:off x="6608777" y="3280156"/>
            <a:ext cx="1358329" cy="1484928"/>
          </a:xfrm>
          <a:custGeom>
            <a:avLst/>
            <a:gdLst>
              <a:gd name="T0" fmla="*/ 544 w 603"/>
              <a:gd name="T1" fmla="*/ 186 h 659"/>
              <a:gd name="T2" fmla="*/ 327 w 603"/>
              <a:gd name="T3" fmla="*/ 28 h 659"/>
              <a:gd name="T4" fmla="*/ 185 w 603"/>
              <a:gd name="T5" fmla="*/ 28 h 659"/>
              <a:gd name="T6" fmla="*/ 116 w 603"/>
              <a:gd name="T7" fmla="*/ 78 h 659"/>
              <a:gd name="T8" fmla="*/ 61 w 603"/>
              <a:gd name="T9" fmla="*/ 248 h 659"/>
              <a:gd name="T10" fmla="*/ 0 w 603"/>
              <a:gd name="T11" fmla="*/ 317 h 659"/>
              <a:gd name="T12" fmla="*/ 67 w 603"/>
              <a:gd name="T13" fmla="*/ 489 h 659"/>
              <a:gd name="T14" fmla="*/ 64 w 603"/>
              <a:gd name="T15" fmla="*/ 531 h 659"/>
              <a:gd name="T16" fmla="*/ 33 w 603"/>
              <a:gd name="T17" fmla="*/ 618 h 659"/>
              <a:gd name="T18" fmla="*/ 122 w 603"/>
              <a:gd name="T19" fmla="*/ 659 h 659"/>
              <a:gd name="T20" fmla="*/ 301 w 603"/>
              <a:gd name="T21" fmla="*/ 659 h 659"/>
              <a:gd name="T22" fmla="*/ 390 w 603"/>
              <a:gd name="T23" fmla="*/ 659 h 659"/>
              <a:gd name="T24" fmla="*/ 505 w 603"/>
              <a:gd name="T25" fmla="*/ 576 h 659"/>
              <a:gd name="T26" fmla="*/ 588 w 603"/>
              <a:gd name="T27" fmla="*/ 321 h 659"/>
              <a:gd name="T28" fmla="*/ 544 w 603"/>
              <a:gd name="T29" fmla="*/ 186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659">
                <a:moveTo>
                  <a:pt x="544" y="186"/>
                </a:moveTo>
                <a:cubicBezTo>
                  <a:pt x="327" y="28"/>
                  <a:pt x="327" y="28"/>
                  <a:pt x="327" y="28"/>
                </a:cubicBezTo>
                <a:cubicBezTo>
                  <a:pt x="288" y="0"/>
                  <a:pt x="224" y="0"/>
                  <a:pt x="185" y="28"/>
                </a:cubicBezTo>
                <a:cubicBezTo>
                  <a:pt x="116" y="78"/>
                  <a:pt x="116" y="78"/>
                  <a:pt x="116" y="78"/>
                </a:cubicBezTo>
                <a:cubicBezTo>
                  <a:pt x="61" y="248"/>
                  <a:pt x="61" y="248"/>
                  <a:pt x="61" y="248"/>
                </a:cubicBezTo>
                <a:cubicBezTo>
                  <a:pt x="52" y="277"/>
                  <a:pt x="28" y="302"/>
                  <a:pt x="0" y="317"/>
                </a:cubicBezTo>
                <a:cubicBezTo>
                  <a:pt x="42" y="362"/>
                  <a:pt x="67" y="423"/>
                  <a:pt x="67" y="489"/>
                </a:cubicBezTo>
                <a:cubicBezTo>
                  <a:pt x="67" y="504"/>
                  <a:pt x="66" y="518"/>
                  <a:pt x="64" y="531"/>
                </a:cubicBezTo>
                <a:cubicBezTo>
                  <a:pt x="59" y="562"/>
                  <a:pt x="48" y="591"/>
                  <a:pt x="33" y="618"/>
                </a:cubicBezTo>
                <a:cubicBezTo>
                  <a:pt x="56" y="642"/>
                  <a:pt x="90" y="659"/>
                  <a:pt x="122" y="659"/>
                </a:cubicBezTo>
                <a:cubicBezTo>
                  <a:pt x="301" y="659"/>
                  <a:pt x="301" y="659"/>
                  <a:pt x="301" y="659"/>
                </a:cubicBezTo>
                <a:cubicBezTo>
                  <a:pt x="390" y="659"/>
                  <a:pt x="390" y="659"/>
                  <a:pt x="390" y="659"/>
                </a:cubicBezTo>
                <a:cubicBezTo>
                  <a:pt x="438" y="659"/>
                  <a:pt x="490" y="622"/>
                  <a:pt x="505" y="576"/>
                </a:cubicBezTo>
                <a:cubicBezTo>
                  <a:pt x="588" y="321"/>
                  <a:pt x="588" y="321"/>
                  <a:pt x="588" y="321"/>
                </a:cubicBezTo>
                <a:cubicBezTo>
                  <a:pt x="603" y="275"/>
                  <a:pt x="583" y="214"/>
                  <a:pt x="544" y="186"/>
                </a:cubicBezTo>
              </a:path>
            </a:pathLst>
          </a:custGeom>
          <a:solidFill>
            <a:srgbClr val="BC85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sz="11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99941" y="2832375"/>
            <a:ext cx="433528" cy="379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haroni" panose="02010803020104030203" pitchFamily="2" charset="-79"/>
                <a:sym typeface="Arial" panose="020B0604020202020204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haroni" panose="02010803020104030203" pitchFamily="2" charset="-79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06003" y="5019058"/>
            <a:ext cx="433528" cy="379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haroni" panose="02010803020104030203" pitchFamily="2" charset="-79"/>
                <a:sym typeface="Arial" panose="020B0604020202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haroni" panose="02010803020104030203" pitchFamily="2" charset="-79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96299" y="3662688"/>
            <a:ext cx="433528" cy="379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haroni" panose="02010803020104030203" pitchFamily="2" charset="-79"/>
                <a:sym typeface="Arial" panose="020B0604020202020204" pitchFamily="34" charset="0"/>
              </a:rPr>
              <a:t>05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haroni" panose="02010803020104030203" pitchFamily="2" charset="-79"/>
              <a:sym typeface="Arial" panose="020B060402020202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352012" y="3662688"/>
            <a:ext cx="433528" cy="379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haroni" panose="02010803020104030203" pitchFamily="2" charset="-79"/>
                <a:sym typeface="Arial" panose="020B0604020202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haroni" panose="02010803020104030203" pitchFamily="2" charset="-79"/>
              <a:sym typeface="Arial" panose="020B0604020202020204" pitchFamily="34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892231" y="5019058"/>
            <a:ext cx="433528" cy="379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haroni" panose="02010803020104030203" pitchFamily="2" charset="-79"/>
                <a:sym typeface="Arial" panose="020B0604020202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haroni" panose="02010803020104030203" pitchFamily="2" charset="-79"/>
              <a:sym typeface="Arial" panose="020B0604020202020204" pitchFamily="34" charset="0"/>
            </a:endParaRPr>
          </a:p>
        </p:txBody>
      </p:sp>
      <p:sp>
        <p:nvSpPr>
          <p:cNvPr id="23" name="椭圆 48"/>
          <p:cNvSpPr/>
          <p:nvPr/>
        </p:nvSpPr>
        <p:spPr>
          <a:xfrm>
            <a:off x="5946729" y="4092070"/>
            <a:ext cx="475661" cy="580925"/>
          </a:xfrm>
          <a:custGeom>
            <a:avLst/>
            <a:gdLst>
              <a:gd name="connsiteX0" fmla="*/ 257144 w 271667"/>
              <a:gd name="connsiteY0" fmla="*/ 19113 h 331787"/>
              <a:gd name="connsiteX1" fmla="*/ 267707 w 271667"/>
              <a:gd name="connsiteY1" fmla="*/ 24066 h 331787"/>
              <a:gd name="connsiteX2" fmla="*/ 267707 w 271667"/>
              <a:gd name="connsiteY2" fmla="*/ 46517 h 331787"/>
              <a:gd name="connsiteX3" fmla="*/ 199047 w 271667"/>
              <a:gd name="connsiteY3" fmla="*/ 115193 h 331787"/>
              <a:gd name="connsiteX4" fmla="*/ 188484 w 271667"/>
              <a:gd name="connsiteY4" fmla="*/ 144249 h 331787"/>
              <a:gd name="connsiteX5" fmla="*/ 188484 w 271667"/>
              <a:gd name="connsiteY5" fmla="*/ 331787 h 331787"/>
              <a:gd name="connsiteX6" fmla="*/ 146232 w 271667"/>
              <a:gd name="connsiteY6" fmla="*/ 331787 h 331787"/>
              <a:gd name="connsiteX7" fmla="*/ 146232 w 271667"/>
              <a:gd name="connsiteY7" fmla="*/ 207642 h 331787"/>
              <a:gd name="connsiteX8" fmla="*/ 126427 w 271667"/>
              <a:gd name="connsiteY8" fmla="*/ 207642 h 331787"/>
              <a:gd name="connsiteX9" fmla="*/ 126427 w 271667"/>
              <a:gd name="connsiteY9" fmla="*/ 331787 h 331787"/>
              <a:gd name="connsiteX10" fmla="*/ 84175 w 271667"/>
              <a:gd name="connsiteY10" fmla="*/ 331787 h 331787"/>
              <a:gd name="connsiteX11" fmla="*/ 84175 w 271667"/>
              <a:gd name="connsiteY11" fmla="*/ 144249 h 331787"/>
              <a:gd name="connsiteX12" fmla="*/ 73612 w 271667"/>
              <a:gd name="connsiteY12" fmla="*/ 113873 h 331787"/>
              <a:gd name="connsiteX13" fmla="*/ 4952 w 271667"/>
              <a:gd name="connsiteY13" fmla="*/ 45197 h 331787"/>
              <a:gd name="connsiteX14" fmla="*/ 4952 w 271667"/>
              <a:gd name="connsiteY14" fmla="*/ 24066 h 331787"/>
              <a:gd name="connsiteX15" fmla="*/ 26078 w 271667"/>
              <a:gd name="connsiteY15" fmla="*/ 25386 h 331787"/>
              <a:gd name="connsiteX16" fmla="*/ 76252 w 271667"/>
              <a:gd name="connsiteY16" fmla="*/ 74252 h 331787"/>
              <a:gd name="connsiteX17" fmla="*/ 92097 w 271667"/>
              <a:gd name="connsiteY17" fmla="*/ 82176 h 331787"/>
              <a:gd name="connsiteX18" fmla="*/ 128861 w 271667"/>
              <a:gd name="connsiteY18" fmla="*/ 82176 h 331787"/>
              <a:gd name="connsiteX19" fmla="*/ 135559 w 271667"/>
              <a:gd name="connsiteY19" fmla="*/ 82176 h 331787"/>
              <a:gd name="connsiteX20" fmla="*/ 136462 w 271667"/>
              <a:gd name="connsiteY20" fmla="*/ 82550 h 331787"/>
              <a:gd name="connsiteX21" fmla="*/ 137365 w 271667"/>
              <a:gd name="connsiteY21" fmla="*/ 82176 h 331787"/>
              <a:gd name="connsiteX22" fmla="*/ 150477 w 271667"/>
              <a:gd name="connsiteY22" fmla="*/ 82176 h 331787"/>
              <a:gd name="connsiteX23" fmla="*/ 179242 w 271667"/>
              <a:gd name="connsiteY23" fmla="*/ 82176 h 331787"/>
              <a:gd name="connsiteX24" fmla="*/ 199047 w 271667"/>
              <a:gd name="connsiteY24" fmla="*/ 74252 h 331787"/>
              <a:gd name="connsiteX25" fmla="*/ 246581 w 271667"/>
              <a:gd name="connsiteY25" fmla="*/ 24066 h 331787"/>
              <a:gd name="connsiteX26" fmla="*/ 257144 w 271667"/>
              <a:gd name="connsiteY26" fmla="*/ 19113 h 331787"/>
              <a:gd name="connsiteX27" fmla="*/ 136462 w 271667"/>
              <a:gd name="connsiteY27" fmla="*/ 0 h 331787"/>
              <a:gd name="connsiteX28" fmla="*/ 177737 w 271667"/>
              <a:gd name="connsiteY28" fmla="*/ 41275 h 331787"/>
              <a:gd name="connsiteX29" fmla="*/ 165648 w 271667"/>
              <a:gd name="connsiteY29" fmla="*/ 70461 h 331787"/>
              <a:gd name="connsiteX30" fmla="*/ 137365 w 271667"/>
              <a:gd name="connsiteY30" fmla="*/ 82176 h 331787"/>
              <a:gd name="connsiteX31" fmla="*/ 135559 w 271667"/>
              <a:gd name="connsiteY31" fmla="*/ 82176 h 331787"/>
              <a:gd name="connsiteX32" fmla="*/ 107276 w 271667"/>
              <a:gd name="connsiteY32" fmla="*/ 70461 h 331787"/>
              <a:gd name="connsiteX33" fmla="*/ 95187 w 271667"/>
              <a:gd name="connsiteY33" fmla="*/ 41275 h 331787"/>
              <a:gd name="connsiteX34" fmla="*/ 136462 w 271667"/>
              <a:gd name="connsiteY34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71667" h="331787">
                <a:moveTo>
                  <a:pt x="257144" y="19113"/>
                </a:moveTo>
                <a:cubicBezTo>
                  <a:pt x="260775" y="19113"/>
                  <a:pt x="264406" y="20764"/>
                  <a:pt x="267707" y="24066"/>
                </a:cubicBezTo>
                <a:cubicBezTo>
                  <a:pt x="272988" y="30669"/>
                  <a:pt x="272988" y="41235"/>
                  <a:pt x="267707" y="46517"/>
                </a:cubicBezTo>
                <a:cubicBezTo>
                  <a:pt x="267707" y="46517"/>
                  <a:pt x="267707" y="46517"/>
                  <a:pt x="199047" y="115193"/>
                </a:cubicBezTo>
                <a:cubicBezTo>
                  <a:pt x="199047" y="115193"/>
                  <a:pt x="188484" y="125759"/>
                  <a:pt x="188484" y="144249"/>
                </a:cubicBezTo>
                <a:cubicBezTo>
                  <a:pt x="188484" y="144249"/>
                  <a:pt x="188484" y="144249"/>
                  <a:pt x="188484" y="331787"/>
                </a:cubicBezTo>
                <a:cubicBezTo>
                  <a:pt x="188484" y="331787"/>
                  <a:pt x="188484" y="331787"/>
                  <a:pt x="146232" y="331787"/>
                </a:cubicBezTo>
                <a:cubicBezTo>
                  <a:pt x="146232" y="331787"/>
                  <a:pt x="146232" y="331787"/>
                  <a:pt x="146232" y="207642"/>
                </a:cubicBezTo>
                <a:cubicBezTo>
                  <a:pt x="146232" y="207642"/>
                  <a:pt x="146232" y="207642"/>
                  <a:pt x="126427" y="207642"/>
                </a:cubicBezTo>
                <a:cubicBezTo>
                  <a:pt x="126427" y="207642"/>
                  <a:pt x="126427" y="207642"/>
                  <a:pt x="126427" y="331787"/>
                </a:cubicBezTo>
                <a:cubicBezTo>
                  <a:pt x="126427" y="331787"/>
                  <a:pt x="126427" y="331787"/>
                  <a:pt x="84175" y="331787"/>
                </a:cubicBezTo>
                <a:cubicBezTo>
                  <a:pt x="84175" y="331787"/>
                  <a:pt x="84175" y="331787"/>
                  <a:pt x="84175" y="144249"/>
                </a:cubicBezTo>
                <a:cubicBezTo>
                  <a:pt x="84175" y="125759"/>
                  <a:pt x="73612" y="115193"/>
                  <a:pt x="73612" y="113873"/>
                </a:cubicBezTo>
                <a:cubicBezTo>
                  <a:pt x="73612" y="113873"/>
                  <a:pt x="73612" y="113873"/>
                  <a:pt x="4952" y="45197"/>
                </a:cubicBezTo>
                <a:cubicBezTo>
                  <a:pt x="-1650" y="41235"/>
                  <a:pt x="-1650" y="30669"/>
                  <a:pt x="4952" y="24066"/>
                </a:cubicBezTo>
                <a:cubicBezTo>
                  <a:pt x="11554" y="20104"/>
                  <a:pt x="22117" y="20104"/>
                  <a:pt x="26078" y="25386"/>
                </a:cubicBezTo>
                <a:cubicBezTo>
                  <a:pt x="26078" y="25386"/>
                  <a:pt x="26078" y="25386"/>
                  <a:pt x="76252" y="74252"/>
                </a:cubicBezTo>
                <a:cubicBezTo>
                  <a:pt x="80213" y="79535"/>
                  <a:pt x="86815" y="82176"/>
                  <a:pt x="92097" y="82176"/>
                </a:cubicBezTo>
                <a:cubicBezTo>
                  <a:pt x="92097" y="82176"/>
                  <a:pt x="92097" y="82176"/>
                  <a:pt x="128861" y="82176"/>
                </a:cubicBezTo>
                <a:lnTo>
                  <a:pt x="135559" y="82176"/>
                </a:lnTo>
                <a:lnTo>
                  <a:pt x="136462" y="82550"/>
                </a:lnTo>
                <a:lnTo>
                  <a:pt x="137365" y="82176"/>
                </a:lnTo>
                <a:lnTo>
                  <a:pt x="150477" y="82176"/>
                </a:lnTo>
                <a:cubicBezTo>
                  <a:pt x="158817" y="82176"/>
                  <a:pt x="168349" y="82176"/>
                  <a:pt x="179242" y="82176"/>
                </a:cubicBezTo>
                <a:cubicBezTo>
                  <a:pt x="185843" y="82176"/>
                  <a:pt x="192445" y="79535"/>
                  <a:pt x="199047" y="74252"/>
                </a:cubicBezTo>
                <a:cubicBezTo>
                  <a:pt x="199047" y="74252"/>
                  <a:pt x="199047" y="74252"/>
                  <a:pt x="246581" y="24066"/>
                </a:cubicBezTo>
                <a:cubicBezTo>
                  <a:pt x="249882" y="20764"/>
                  <a:pt x="253513" y="19113"/>
                  <a:pt x="257144" y="19113"/>
                </a:cubicBezTo>
                <a:close/>
                <a:moveTo>
                  <a:pt x="136462" y="0"/>
                </a:moveTo>
                <a:cubicBezTo>
                  <a:pt x="159258" y="0"/>
                  <a:pt x="177737" y="18479"/>
                  <a:pt x="177737" y="41275"/>
                </a:cubicBezTo>
                <a:cubicBezTo>
                  <a:pt x="177737" y="52673"/>
                  <a:pt x="173118" y="62992"/>
                  <a:pt x="165648" y="70461"/>
                </a:cubicBezTo>
                <a:lnTo>
                  <a:pt x="137365" y="82176"/>
                </a:lnTo>
                <a:lnTo>
                  <a:pt x="135559" y="82176"/>
                </a:lnTo>
                <a:lnTo>
                  <a:pt x="107276" y="70461"/>
                </a:lnTo>
                <a:cubicBezTo>
                  <a:pt x="99807" y="62992"/>
                  <a:pt x="95187" y="52673"/>
                  <a:pt x="95187" y="41275"/>
                </a:cubicBezTo>
                <a:cubicBezTo>
                  <a:pt x="95187" y="18479"/>
                  <a:pt x="113666" y="0"/>
                  <a:pt x="136462" y="0"/>
                </a:cubicBezTo>
                <a:close/>
              </a:path>
            </a:pathLst>
          </a:custGeom>
          <a:solidFill>
            <a:srgbClr val="444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1" name="Text Box 17"/>
          <p:cNvSpPr txBox="1"/>
          <p:nvPr/>
        </p:nvSpPr>
        <p:spPr>
          <a:xfrm>
            <a:off x="8407400" y="3437255"/>
            <a:ext cx="30734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Hiragino Sans GB W3" panose="020B0300000000000000" charset="-122"/>
                <a:ea typeface="Hiragino Sans GB W3" panose="020B0300000000000000" charset="-122"/>
              </a:rPr>
              <a:t>有利于提高政府环境保护管理的能力。</a:t>
            </a:r>
          </a:p>
        </p:txBody>
      </p:sp>
      <p:sp>
        <p:nvSpPr>
          <p:cNvPr id="63512" name="Text Box 17"/>
          <p:cNvSpPr txBox="1"/>
          <p:nvPr/>
        </p:nvSpPr>
        <p:spPr>
          <a:xfrm>
            <a:off x="7969250" y="4894580"/>
            <a:ext cx="276161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Hiragino Sans GB W3" panose="020B0300000000000000" charset="-122"/>
                <a:ea typeface="Hiragino Sans GB W3" panose="020B0300000000000000" charset="-122"/>
              </a:rPr>
              <a:t>有利于推进皮革行业的高质量发展。</a:t>
            </a:r>
          </a:p>
        </p:txBody>
      </p:sp>
      <p:sp>
        <p:nvSpPr>
          <p:cNvPr id="13358" name="Text Box 17"/>
          <p:cNvSpPr txBox="1">
            <a:spLocks noChangeArrowheads="1"/>
          </p:cNvSpPr>
          <p:nvPr/>
        </p:nvSpPr>
        <p:spPr bwMode="gray">
          <a:xfrm>
            <a:off x="1667510" y="5019040"/>
            <a:ext cx="2660015" cy="82994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iragino Sans GB W3" panose="020B0300000000000000" charset="-122"/>
                <a:ea typeface="Hiragino Sans GB W3" panose="020B0300000000000000" charset="-122"/>
                <a:cs typeface="+mn-cs"/>
              </a:rPr>
              <a:t>有利于提升全球生态环境保护水平。</a:t>
            </a:r>
          </a:p>
        </p:txBody>
      </p:sp>
      <p:sp>
        <p:nvSpPr>
          <p:cNvPr id="63551" name="Text Box 17"/>
          <p:cNvSpPr txBox="1"/>
          <p:nvPr/>
        </p:nvSpPr>
        <p:spPr>
          <a:xfrm>
            <a:off x="4647565" y="1667510"/>
            <a:ext cx="30740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zh-CN" altLang="en-US" sz="2400" dirty="0">
                <a:latin typeface="Hiragino Sans GB W3" panose="020B0300000000000000" charset="-122"/>
                <a:ea typeface="Hiragino Sans GB W3" panose="020B0300000000000000" charset="-122"/>
              </a:rPr>
              <a:t>有利于完善皮革企业源头管控的能力。</a:t>
            </a:r>
          </a:p>
        </p:txBody>
      </p:sp>
      <p:sp>
        <p:nvSpPr>
          <p:cNvPr id="63524" name="Text Box 17"/>
          <p:cNvSpPr txBox="1"/>
          <p:nvPr/>
        </p:nvSpPr>
        <p:spPr>
          <a:xfrm>
            <a:off x="1064260" y="3437255"/>
            <a:ext cx="289750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Hiragino Sans GB W3" panose="020B0300000000000000" charset="-122"/>
                <a:ea typeface="Hiragino Sans GB W3" panose="020B0300000000000000" charset="-122"/>
              </a:rPr>
              <a:t>有利于促进全球皮革产品国际贸易。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Click="0">
        <p15:prstTrans prst="drap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924050" y="4333255"/>
            <a:ext cx="83439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 defTabSz="913765">
              <a:spcBef>
                <a:spcPct val="20000"/>
              </a:spcBef>
            </a:pPr>
            <a:r>
              <a:rPr lang="en-US" altLang="zh-CN" sz="4000" b="1" cap="all" dirty="0">
                <a:solidFill>
                  <a:srgbClr val="44457B"/>
                </a:solidFill>
                <a:effectLst>
                  <a:outerShdw dist="63500" dir="3000000" algn="t" rotWithShape="0">
                    <a:prstClr val="black">
                      <a:alpha val="13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Thank you for Watching!</a:t>
            </a:r>
            <a:endParaRPr lang="zh-CN" altLang="en-US" sz="4000" b="1" cap="all" dirty="0">
              <a:solidFill>
                <a:srgbClr val="44457B"/>
              </a:solidFill>
              <a:effectLst>
                <a:outerShdw dist="63500" dir="3000000" algn="t" rotWithShape="0">
                  <a:prstClr val="black">
                    <a:alpha val="13000"/>
                  </a:prst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345473" y="5001811"/>
            <a:ext cx="750105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 defTabSz="913765">
              <a:defRPr/>
            </a:pPr>
            <a:r>
              <a:rPr lang="zh-CN" altLang="en-US" sz="800" dirty="0">
                <a:solidFill>
                  <a:srgbClr val="44457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GREAT ACHIEVEMENTS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" t="10331" r="6727" b="12495"/>
          <a:stretch>
            <a:fillRect/>
          </a:stretch>
        </p:blipFill>
        <p:spPr>
          <a:xfrm>
            <a:off x="3976887" y="982485"/>
            <a:ext cx="3873246" cy="32303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33"/>
          <p:cNvSpPr txBox="1"/>
          <p:nvPr/>
        </p:nvSpPr>
        <p:spPr>
          <a:xfrm>
            <a:off x="6307873" y="1497004"/>
            <a:ext cx="4523957" cy="542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8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935" dirty="0">
                <a:solidFill>
                  <a:srgbClr val="505368"/>
                </a:solidFill>
                <a:cs typeface="+mn-ea"/>
                <a:sym typeface="Arial" panose="020B0604020202020204" pitchFamily="34" charset="0"/>
              </a:rPr>
              <a:t>一. 标准制订背景</a:t>
            </a:r>
            <a:endParaRPr lang="en-AU" altLang="zh-CN" sz="2935" dirty="0">
              <a:solidFill>
                <a:srgbClr val="505368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ounded Rectangle 8"/>
          <p:cNvSpPr/>
          <p:nvPr/>
        </p:nvSpPr>
        <p:spPr>
          <a:xfrm>
            <a:off x="6406449" y="3735070"/>
            <a:ext cx="464782" cy="464782"/>
          </a:xfrm>
          <a:prstGeom prst="roundRect">
            <a:avLst/>
          </a:prstGeom>
          <a:solidFill>
            <a:srgbClr val="BFBB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>
              <a:cs typeface="+mn-ea"/>
              <a:sym typeface="+mn-lt"/>
            </a:endParaRPr>
          </a:p>
        </p:txBody>
      </p:sp>
      <p:sp>
        <p:nvSpPr>
          <p:cNvPr id="33" name="Rounded Rectangle 7"/>
          <p:cNvSpPr/>
          <p:nvPr/>
        </p:nvSpPr>
        <p:spPr>
          <a:xfrm>
            <a:off x="6404544" y="2391249"/>
            <a:ext cx="464782" cy="464782"/>
          </a:xfrm>
          <a:prstGeom prst="roundRect">
            <a:avLst/>
          </a:prstGeom>
          <a:solidFill>
            <a:srgbClr val="BFBB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>
              <a:cs typeface="+mn-ea"/>
              <a:sym typeface="+mn-lt"/>
            </a:endParaRPr>
          </a:p>
        </p:txBody>
      </p:sp>
      <p:grpSp>
        <p:nvGrpSpPr>
          <p:cNvPr id="34" name="Group 83"/>
          <p:cNvGrpSpPr/>
          <p:nvPr/>
        </p:nvGrpSpPr>
        <p:grpSpPr>
          <a:xfrm>
            <a:off x="6524883" y="2505629"/>
            <a:ext cx="236426" cy="236023"/>
            <a:chOff x="2581275" y="2582069"/>
            <a:chExt cx="465138" cy="464344"/>
          </a:xfrm>
          <a:solidFill>
            <a:schemeClr val="bg1"/>
          </a:solidFill>
        </p:grpSpPr>
        <p:sp>
          <p:nvSpPr>
            <p:cNvPr id="35" name="AutoShape 128"/>
            <p:cNvSpPr/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7" tIns="19047" rIns="19047" bIns="19047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6" name="AutoShape 129"/>
            <p:cNvSpPr/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7" tIns="19047" rIns="19047" bIns="19047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7" name="Text Placeholder 33"/>
          <p:cNvSpPr txBox="1"/>
          <p:nvPr/>
        </p:nvSpPr>
        <p:spPr>
          <a:xfrm>
            <a:off x="7056755" y="2282190"/>
            <a:ext cx="404241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200">
              <a:lnSpc>
                <a:spcPct val="150000"/>
              </a:lnSpc>
              <a:spcBef>
                <a:spcPct val="20000"/>
              </a:spcBef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AU" dirty="0">
                <a:latin typeface="+mn-lt"/>
                <a:ea typeface="+mn-ea"/>
                <a:cs typeface="+mn-ea"/>
                <a:sym typeface="+mn-lt"/>
              </a:rPr>
              <a:t>皮革及其制品具有良好天然质感而深受消费者喜爱，是传统大宗消费品，全球贸易量大，使用中多数与人体皮肤直接接触。</a:t>
            </a:r>
          </a:p>
        </p:txBody>
      </p:sp>
      <p:sp>
        <p:nvSpPr>
          <p:cNvPr id="38" name="Text Placeholder 33"/>
          <p:cNvSpPr txBox="1"/>
          <p:nvPr/>
        </p:nvSpPr>
        <p:spPr>
          <a:xfrm>
            <a:off x="7058660" y="3656330"/>
            <a:ext cx="434149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200">
              <a:lnSpc>
                <a:spcPct val="150000"/>
              </a:lnSpc>
              <a:spcBef>
                <a:spcPct val="20000"/>
              </a:spcBef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AU" dirty="0">
                <a:latin typeface="+mn-lt"/>
                <a:ea typeface="+mn-ea"/>
                <a:cs typeface="+mn-ea"/>
                <a:sym typeface="+mn-lt"/>
              </a:rPr>
              <a:t>从动物原皮到成品皮革，包括动</a:t>
            </a:r>
            <a:r>
              <a:rPr lang="zh-CN" altLang="en-AU" dirty="0">
                <a:latin typeface="+mn-lt"/>
                <a:ea typeface="+mn-ea"/>
                <a:cs typeface="+mn-ea"/>
                <a:sym typeface="+mn-lt"/>
              </a:rPr>
              <a:t>物</a:t>
            </a:r>
            <a:r>
              <a:rPr lang="en-AU" dirty="0">
                <a:latin typeface="+mn-lt"/>
                <a:ea typeface="+mn-ea"/>
                <a:cs typeface="+mn-ea"/>
                <a:sym typeface="+mn-lt"/>
              </a:rPr>
              <a:t>饲养、原皮保存和鞣制等过程，几乎每个环节都涉及到化学物质，其中有害化学物质残留会通过皮肤和汗液进入</a:t>
            </a:r>
            <a:r>
              <a:rPr lang="zh-CN" altLang="en-AU" dirty="0">
                <a:latin typeface="+mn-lt"/>
                <a:ea typeface="+mn-ea"/>
                <a:cs typeface="+mn-ea"/>
                <a:sym typeface="+mn-lt"/>
              </a:rPr>
              <a:t>人</a:t>
            </a:r>
            <a:r>
              <a:rPr lang="en-AU" dirty="0">
                <a:latin typeface="+mn-lt"/>
                <a:ea typeface="+mn-ea"/>
                <a:cs typeface="+mn-ea"/>
                <a:sym typeface="+mn-lt"/>
              </a:rPr>
              <a:t>体内，危害人体健康。有些有害化学物质是持久性有机污染物，在生产和使用、以及产品废弃后都会污染环境，最终在人体内聚积。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526788" y="3839682"/>
            <a:ext cx="249608" cy="251295"/>
            <a:chOff x="7895485" y="4264990"/>
            <a:chExt cx="702937" cy="707692"/>
          </a:xfrm>
          <a:solidFill>
            <a:schemeClr val="bg1"/>
          </a:solidFill>
        </p:grpSpPr>
        <p:sp>
          <p:nvSpPr>
            <p:cNvPr id="42" name="Freeform 12"/>
            <p:cNvSpPr/>
            <p:nvPr/>
          </p:nvSpPr>
          <p:spPr bwMode="auto">
            <a:xfrm>
              <a:off x="8137600" y="478103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3" rIns="91428" bIns="45713" numCol="1" anchor="t" anchorCtr="0" compatLnSpc="1"/>
            <a:lstStyle/>
            <a:p>
              <a:endParaRPr lang="zh-CN" altLang="en-US" sz="3600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3"/>
            <p:cNvSpPr>
              <a:spLocks noEditPoints="1"/>
            </p:cNvSpPr>
            <p:nvPr/>
          </p:nvSpPr>
          <p:spPr bwMode="auto">
            <a:xfrm>
              <a:off x="7895485" y="426499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3" rIns="91428" bIns="45713" numCol="1" anchor="t" anchorCtr="0" compatLnSpc="1"/>
            <a:lstStyle/>
            <a:p>
              <a:endParaRPr lang="zh-CN" altLang="en-US" sz="3600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40961" name="Picture 6" descr="c:\documents and settings\administrator\application data\360se6\User Data\temp\u=2915795919,1550627942&amp;fm=15&amp;gp=0.jpg"/>
          <p:cNvPicPr>
            <a:picLocks noChangeAspect="1"/>
          </p:cNvPicPr>
          <p:nvPr/>
        </p:nvPicPr>
        <p:blipFill>
          <a:blip r:embed="rId2"/>
          <a:srcRect l="3671" t="30492" r="5736" b="24837"/>
          <a:stretch>
            <a:fillRect/>
          </a:stretch>
        </p:blipFill>
        <p:spPr>
          <a:xfrm>
            <a:off x="3750628" y="1657350"/>
            <a:ext cx="2087562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28" y="3735070"/>
            <a:ext cx="2665412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8" name="Picture 2" descr="c:\documents and settings\administrator\application data\360se6\User Data\temp\fenvalerate_shandong_dacheng_strong_style_color_b82220_pesticide_strong_co_ltd.j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425" y="1439228"/>
            <a:ext cx="2197100" cy="171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9" name="图片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50628" y="3591878"/>
            <a:ext cx="2160587" cy="2159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6213678" y="2234586"/>
            <a:ext cx="1665086" cy="1609225"/>
          </a:xfrm>
          <a:prstGeom prst="roundRect">
            <a:avLst>
              <a:gd name="adj" fmla="val 7442"/>
            </a:avLst>
          </a:prstGeom>
          <a:solidFill>
            <a:srgbClr val="BFBB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33026" y="3965439"/>
            <a:ext cx="1665086" cy="1609225"/>
          </a:xfrm>
          <a:prstGeom prst="roundRect">
            <a:avLst>
              <a:gd name="adj" fmla="val 7442"/>
            </a:avLst>
          </a:prstGeom>
          <a:solidFill>
            <a:srgbClr val="BC8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395474" y="3965439"/>
            <a:ext cx="1665086" cy="1609225"/>
          </a:xfrm>
          <a:prstGeom prst="roundRect">
            <a:avLst>
              <a:gd name="adj" fmla="val 7442"/>
            </a:avLst>
          </a:prstGeom>
          <a:solidFill>
            <a:srgbClr val="BFBB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395474" y="2234586"/>
            <a:ext cx="1665086" cy="1609225"/>
          </a:xfrm>
          <a:prstGeom prst="roundRect">
            <a:avLst>
              <a:gd name="adj" fmla="val 7442"/>
            </a:avLst>
          </a:prstGeom>
          <a:solidFill>
            <a:srgbClr val="BC8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Text Placeholder 33"/>
          <p:cNvSpPr txBox="1"/>
          <p:nvPr/>
        </p:nvSpPr>
        <p:spPr>
          <a:xfrm>
            <a:off x="777875" y="2686050"/>
            <a:ext cx="30956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914400"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en-AU" altLang="zh-CN" dirty="0">
                <a:sym typeface="+mn-lt"/>
              </a:rPr>
              <a:t>皮革容易生虫、发霉变黑，需要大量使用杀虫防霉剂。</a:t>
            </a:r>
          </a:p>
        </p:txBody>
      </p:sp>
      <p:sp>
        <p:nvSpPr>
          <p:cNvPr id="39" name="Text Placeholder 33"/>
          <p:cNvSpPr txBox="1"/>
          <p:nvPr/>
        </p:nvSpPr>
        <p:spPr>
          <a:xfrm>
            <a:off x="7957820" y="2070100"/>
            <a:ext cx="385699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914400"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en-AU" altLang="zh-CN" dirty="0">
                <a:sym typeface="+mn-lt"/>
              </a:rPr>
              <a:t>皮革主要成分是胶原蛋白质，加工</a:t>
            </a:r>
            <a:r>
              <a:rPr lang="zh-CN" altLang="en-AU" dirty="0">
                <a:sym typeface="+mn-lt"/>
              </a:rPr>
              <a:t>过程</a:t>
            </a:r>
            <a:r>
              <a:rPr lang="en-AU" altLang="zh-CN" dirty="0">
                <a:sym typeface="+mn-lt"/>
              </a:rPr>
              <a:t>中加入了大量的动植物油脂、无机盐和矿物质。</a:t>
            </a:r>
            <a:r>
              <a:rPr lang="zh-CN" altLang="en-AU" dirty="0">
                <a:sym typeface="+mn-lt"/>
              </a:rPr>
              <a:t>大量的油脂</a:t>
            </a:r>
            <a:r>
              <a:rPr lang="en-AU" altLang="zh-CN" dirty="0">
                <a:sym typeface="+mn-lt"/>
              </a:rPr>
              <a:t>为一些真菌、霉菌的滋生提供了温床。</a:t>
            </a:r>
          </a:p>
        </p:txBody>
      </p:sp>
      <p:sp>
        <p:nvSpPr>
          <p:cNvPr id="41" name="Text Placeholder 33"/>
          <p:cNvSpPr txBox="1"/>
          <p:nvPr/>
        </p:nvSpPr>
        <p:spPr>
          <a:xfrm>
            <a:off x="777875" y="4109085"/>
            <a:ext cx="34448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914400"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en-AU" altLang="zh-CN" dirty="0">
                <a:sym typeface="+mn-lt"/>
              </a:rPr>
              <a:t>欧盟严格限制使用</a:t>
            </a:r>
            <a:r>
              <a:rPr lang="zh-CN" altLang="en-AU" dirty="0">
                <a:sym typeface="+mn-lt"/>
              </a:rPr>
              <a:t>抑制细菌和霉菌的</a:t>
            </a:r>
            <a:r>
              <a:rPr lang="en-AU" altLang="zh-CN" dirty="0">
                <a:sym typeface="+mn-lt"/>
              </a:rPr>
              <a:t>杀虫剂、防腐剂。</a:t>
            </a:r>
          </a:p>
        </p:txBody>
      </p:sp>
      <p:sp>
        <p:nvSpPr>
          <p:cNvPr id="43" name="Text Placeholder 33"/>
          <p:cNvSpPr txBox="1"/>
          <p:nvPr/>
        </p:nvSpPr>
        <p:spPr>
          <a:xfrm>
            <a:off x="7943850" y="4109085"/>
            <a:ext cx="386588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914400"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皮革加工过程和存储运输条件，有利于霉菌的生长和繁殖。仓储过程中闷热和潮湿的环境也为皮革的霉变提供了有利环境。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AU" altLang="zh-CN" dirty="0">
              <a:sym typeface="+mn-lt"/>
            </a:endParaRPr>
          </a:p>
        </p:txBody>
      </p:sp>
      <p:sp>
        <p:nvSpPr>
          <p:cNvPr id="51" name="椭圆 47"/>
          <p:cNvSpPr/>
          <p:nvPr/>
        </p:nvSpPr>
        <p:spPr>
          <a:xfrm flipH="1">
            <a:off x="4965547" y="2768264"/>
            <a:ext cx="557528" cy="576876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16" tIns="45708" rIns="91416" bIns="45708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椭圆 48"/>
          <p:cNvSpPr/>
          <p:nvPr/>
        </p:nvSpPr>
        <p:spPr>
          <a:xfrm>
            <a:off x="4965547" y="4533832"/>
            <a:ext cx="475661" cy="580925"/>
          </a:xfrm>
          <a:custGeom>
            <a:avLst/>
            <a:gdLst>
              <a:gd name="connsiteX0" fmla="*/ 257144 w 271667"/>
              <a:gd name="connsiteY0" fmla="*/ 19113 h 331787"/>
              <a:gd name="connsiteX1" fmla="*/ 267707 w 271667"/>
              <a:gd name="connsiteY1" fmla="*/ 24066 h 331787"/>
              <a:gd name="connsiteX2" fmla="*/ 267707 w 271667"/>
              <a:gd name="connsiteY2" fmla="*/ 46517 h 331787"/>
              <a:gd name="connsiteX3" fmla="*/ 199047 w 271667"/>
              <a:gd name="connsiteY3" fmla="*/ 115193 h 331787"/>
              <a:gd name="connsiteX4" fmla="*/ 188484 w 271667"/>
              <a:gd name="connsiteY4" fmla="*/ 144249 h 331787"/>
              <a:gd name="connsiteX5" fmla="*/ 188484 w 271667"/>
              <a:gd name="connsiteY5" fmla="*/ 331787 h 331787"/>
              <a:gd name="connsiteX6" fmla="*/ 146232 w 271667"/>
              <a:gd name="connsiteY6" fmla="*/ 331787 h 331787"/>
              <a:gd name="connsiteX7" fmla="*/ 146232 w 271667"/>
              <a:gd name="connsiteY7" fmla="*/ 207642 h 331787"/>
              <a:gd name="connsiteX8" fmla="*/ 126427 w 271667"/>
              <a:gd name="connsiteY8" fmla="*/ 207642 h 331787"/>
              <a:gd name="connsiteX9" fmla="*/ 126427 w 271667"/>
              <a:gd name="connsiteY9" fmla="*/ 331787 h 331787"/>
              <a:gd name="connsiteX10" fmla="*/ 84175 w 271667"/>
              <a:gd name="connsiteY10" fmla="*/ 331787 h 331787"/>
              <a:gd name="connsiteX11" fmla="*/ 84175 w 271667"/>
              <a:gd name="connsiteY11" fmla="*/ 144249 h 331787"/>
              <a:gd name="connsiteX12" fmla="*/ 73612 w 271667"/>
              <a:gd name="connsiteY12" fmla="*/ 113873 h 331787"/>
              <a:gd name="connsiteX13" fmla="*/ 4952 w 271667"/>
              <a:gd name="connsiteY13" fmla="*/ 45197 h 331787"/>
              <a:gd name="connsiteX14" fmla="*/ 4952 w 271667"/>
              <a:gd name="connsiteY14" fmla="*/ 24066 h 331787"/>
              <a:gd name="connsiteX15" fmla="*/ 26078 w 271667"/>
              <a:gd name="connsiteY15" fmla="*/ 25386 h 331787"/>
              <a:gd name="connsiteX16" fmla="*/ 76252 w 271667"/>
              <a:gd name="connsiteY16" fmla="*/ 74252 h 331787"/>
              <a:gd name="connsiteX17" fmla="*/ 92097 w 271667"/>
              <a:gd name="connsiteY17" fmla="*/ 82176 h 331787"/>
              <a:gd name="connsiteX18" fmla="*/ 128861 w 271667"/>
              <a:gd name="connsiteY18" fmla="*/ 82176 h 331787"/>
              <a:gd name="connsiteX19" fmla="*/ 135559 w 271667"/>
              <a:gd name="connsiteY19" fmla="*/ 82176 h 331787"/>
              <a:gd name="connsiteX20" fmla="*/ 136462 w 271667"/>
              <a:gd name="connsiteY20" fmla="*/ 82550 h 331787"/>
              <a:gd name="connsiteX21" fmla="*/ 137365 w 271667"/>
              <a:gd name="connsiteY21" fmla="*/ 82176 h 331787"/>
              <a:gd name="connsiteX22" fmla="*/ 150477 w 271667"/>
              <a:gd name="connsiteY22" fmla="*/ 82176 h 331787"/>
              <a:gd name="connsiteX23" fmla="*/ 179242 w 271667"/>
              <a:gd name="connsiteY23" fmla="*/ 82176 h 331787"/>
              <a:gd name="connsiteX24" fmla="*/ 199047 w 271667"/>
              <a:gd name="connsiteY24" fmla="*/ 74252 h 331787"/>
              <a:gd name="connsiteX25" fmla="*/ 246581 w 271667"/>
              <a:gd name="connsiteY25" fmla="*/ 24066 h 331787"/>
              <a:gd name="connsiteX26" fmla="*/ 257144 w 271667"/>
              <a:gd name="connsiteY26" fmla="*/ 19113 h 331787"/>
              <a:gd name="connsiteX27" fmla="*/ 136462 w 271667"/>
              <a:gd name="connsiteY27" fmla="*/ 0 h 331787"/>
              <a:gd name="connsiteX28" fmla="*/ 177737 w 271667"/>
              <a:gd name="connsiteY28" fmla="*/ 41275 h 331787"/>
              <a:gd name="connsiteX29" fmla="*/ 165648 w 271667"/>
              <a:gd name="connsiteY29" fmla="*/ 70461 h 331787"/>
              <a:gd name="connsiteX30" fmla="*/ 137365 w 271667"/>
              <a:gd name="connsiteY30" fmla="*/ 82176 h 331787"/>
              <a:gd name="connsiteX31" fmla="*/ 135559 w 271667"/>
              <a:gd name="connsiteY31" fmla="*/ 82176 h 331787"/>
              <a:gd name="connsiteX32" fmla="*/ 107276 w 271667"/>
              <a:gd name="connsiteY32" fmla="*/ 70461 h 331787"/>
              <a:gd name="connsiteX33" fmla="*/ 95187 w 271667"/>
              <a:gd name="connsiteY33" fmla="*/ 41275 h 331787"/>
              <a:gd name="connsiteX34" fmla="*/ 136462 w 271667"/>
              <a:gd name="connsiteY34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71667" h="331787">
                <a:moveTo>
                  <a:pt x="257144" y="19113"/>
                </a:moveTo>
                <a:cubicBezTo>
                  <a:pt x="260775" y="19113"/>
                  <a:pt x="264406" y="20764"/>
                  <a:pt x="267707" y="24066"/>
                </a:cubicBezTo>
                <a:cubicBezTo>
                  <a:pt x="272988" y="30669"/>
                  <a:pt x="272988" y="41235"/>
                  <a:pt x="267707" y="46517"/>
                </a:cubicBezTo>
                <a:cubicBezTo>
                  <a:pt x="267707" y="46517"/>
                  <a:pt x="267707" y="46517"/>
                  <a:pt x="199047" y="115193"/>
                </a:cubicBezTo>
                <a:cubicBezTo>
                  <a:pt x="199047" y="115193"/>
                  <a:pt x="188484" y="125759"/>
                  <a:pt x="188484" y="144249"/>
                </a:cubicBezTo>
                <a:cubicBezTo>
                  <a:pt x="188484" y="144249"/>
                  <a:pt x="188484" y="144249"/>
                  <a:pt x="188484" y="331787"/>
                </a:cubicBezTo>
                <a:cubicBezTo>
                  <a:pt x="188484" y="331787"/>
                  <a:pt x="188484" y="331787"/>
                  <a:pt x="146232" y="331787"/>
                </a:cubicBezTo>
                <a:cubicBezTo>
                  <a:pt x="146232" y="331787"/>
                  <a:pt x="146232" y="331787"/>
                  <a:pt x="146232" y="207642"/>
                </a:cubicBezTo>
                <a:cubicBezTo>
                  <a:pt x="146232" y="207642"/>
                  <a:pt x="146232" y="207642"/>
                  <a:pt x="126427" y="207642"/>
                </a:cubicBezTo>
                <a:cubicBezTo>
                  <a:pt x="126427" y="207642"/>
                  <a:pt x="126427" y="207642"/>
                  <a:pt x="126427" y="331787"/>
                </a:cubicBezTo>
                <a:cubicBezTo>
                  <a:pt x="126427" y="331787"/>
                  <a:pt x="126427" y="331787"/>
                  <a:pt x="84175" y="331787"/>
                </a:cubicBezTo>
                <a:cubicBezTo>
                  <a:pt x="84175" y="331787"/>
                  <a:pt x="84175" y="331787"/>
                  <a:pt x="84175" y="144249"/>
                </a:cubicBezTo>
                <a:cubicBezTo>
                  <a:pt x="84175" y="125759"/>
                  <a:pt x="73612" y="115193"/>
                  <a:pt x="73612" y="113873"/>
                </a:cubicBezTo>
                <a:cubicBezTo>
                  <a:pt x="73612" y="113873"/>
                  <a:pt x="73612" y="113873"/>
                  <a:pt x="4952" y="45197"/>
                </a:cubicBezTo>
                <a:cubicBezTo>
                  <a:pt x="-1650" y="41235"/>
                  <a:pt x="-1650" y="30669"/>
                  <a:pt x="4952" y="24066"/>
                </a:cubicBezTo>
                <a:cubicBezTo>
                  <a:pt x="11554" y="20104"/>
                  <a:pt x="22117" y="20104"/>
                  <a:pt x="26078" y="25386"/>
                </a:cubicBezTo>
                <a:cubicBezTo>
                  <a:pt x="26078" y="25386"/>
                  <a:pt x="26078" y="25386"/>
                  <a:pt x="76252" y="74252"/>
                </a:cubicBezTo>
                <a:cubicBezTo>
                  <a:pt x="80213" y="79535"/>
                  <a:pt x="86815" y="82176"/>
                  <a:pt x="92097" y="82176"/>
                </a:cubicBezTo>
                <a:cubicBezTo>
                  <a:pt x="92097" y="82176"/>
                  <a:pt x="92097" y="82176"/>
                  <a:pt x="128861" y="82176"/>
                </a:cubicBezTo>
                <a:lnTo>
                  <a:pt x="135559" y="82176"/>
                </a:lnTo>
                <a:lnTo>
                  <a:pt x="136462" y="82550"/>
                </a:lnTo>
                <a:lnTo>
                  <a:pt x="137365" y="82176"/>
                </a:lnTo>
                <a:lnTo>
                  <a:pt x="150477" y="82176"/>
                </a:lnTo>
                <a:cubicBezTo>
                  <a:pt x="158817" y="82176"/>
                  <a:pt x="168349" y="82176"/>
                  <a:pt x="179242" y="82176"/>
                </a:cubicBezTo>
                <a:cubicBezTo>
                  <a:pt x="185843" y="82176"/>
                  <a:pt x="192445" y="79535"/>
                  <a:pt x="199047" y="74252"/>
                </a:cubicBezTo>
                <a:cubicBezTo>
                  <a:pt x="199047" y="74252"/>
                  <a:pt x="199047" y="74252"/>
                  <a:pt x="246581" y="24066"/>
                </a:cubicBezTo>
                <a:cubicBezTo>
                  <a:pt x="249882" y="20764"/>
                  <a:pt x="253513" y="19113"/>
                  <a:pt x="257144" y="19113"/>
                </a:cubicBezTo>
                <a:close/>
                <a:moveTo>
                  <a:pt x="136462" y="0"/>
                </a:moveTo>
                <a:cubicBezTo>
                  <a:pt x="159258" y="0"/>
                  <a:pt x="177737" y="18479"/>
                  <a:pt x="177737" y="41275"/>
                </a:cubicBezTo>
                <a:cubicBezTo>
                  <a:pt x="177737" y="52673"/>
                  <a:pt x="173118" y="62992"/>
                  <a:pt x="165648" y="70461"/>
                </a:cubicBezTo>
                <a:lnTo>
                  <a:pt x="137365" y="82176"/>
                </a:lnTo>
                <a:lnTo>
                  <a:pt x="135559" y="82176"/>
                </a:lnTo>
                <a:lnTo>
                  <a:pt x="107276" y="70461"/>
                </a:lnTo>
                <a:cubicBezTo>
                  <a:pt x="99807" y="62992"/>
                  <a:pt x="95187" y="52673"/>
                  <a:pt x="95187" y="41275"/>
                </a:cubicBezTo>
                <a:cubicBezTo>
                  <a:pt x="95187" y="18479"/>
                  <a:pt x="113666" y="0"/>
                  <a:pt x="1364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椭圆 46"/>
          <p:cNvSpPr/>
          <p:nvPr/>
        </p:nvSpPr>
        <p:spPr>
          <a:xfrm>
            <a:off x="6862664" y="4530883"/>
            <a:ext cx="289525" cy="615675"/>
          </a:xfrm>
          <a:custGeom>
            <a:avLst/>
            <a:gdLst>
              <a:gd name="connsiteX0" fmla="*/ 59298 w 159012"/>
              <a:gd name="connsiteY0" fmla="*/ 82550 h 338138"/>
              <a:gd name="connsiteX1" fmla="*/ 105677 w 159012"/>
              <a:gd name="connsiteY1" fmla="*/ 82550 h 338138"/>
              <a:gd name="connsiteX2" fmla="*/ 117603 w 159012"/>
              <a:gd name="connsiteY2" fmla="*/ 93090 h 338138"/>
              <a:gd name="connsiteX3" fmla="*/ 117603 w 159012"/>
              <a:gd name="connsiteY3" fmla="*/ 94407 h 338138"/>
              <a:gd name="connsiteX4" fmla="*/ 117603 w 159012"/>
              <a:gd name="connsiteY4" fmla="*/ 132614 h 338138"/>
              <a:gd name="connsiteX5" fmla="*/ 122903 w 159012"/>
              <a:gd name="connsiteY5" fmla="*/ 143153 h 338138"/>
              <a:gd name="connsiteX6" fmla="*/ 156031 w 159012"/>
              <a:gd name="connsiteY6" fmla="*/ 180042 h 338138"/>
              <a:gd name="connsiteX7" fmla="*/ 156031 w 159012"/>
              <a:gd name="connsiteY7" fmla="*/ 195852 h 338138"/>
              <a:gd name="connsiteX8" fmla="*/ 152055 w 159012"/>
              <a:gd name="connsiteY8" fmla="*/ 199804 h 338138"/>
              <a:gd name="connsiteX9" fmla="*/ 145430 w 159012"/>
              <a:gd name="connsiteY9" fmla="*/ 202439 h 338138"/>
              <a:gd name="connsiteX10" fmla="*/ 137479 w 159012"/>
              <a:gd name="connsiteY10" fmla="*/ 199804 h 338138"/>
              <a:gd name="connsiteX11" fmla="*/ 117603 w 159012"/>
              <a:gd name="connsiteY11" fmla="*/ 178725 h 338138"/>
              <a:gd name="connsiteX12" fmla="*/ 117603 w 159012"/>
              <a:gd name="connsiteY12" fmla="*/ 195852 h 338138"/>
              <a:gd name="connsiteX13" fmla="*/ 117603 w 159012"/>
              <a:gd name="connsiteY13" fmla="*/ 197169 h 338138"/>
              <a:gd name="connsiteX14" fmla="*/ 128203 w 159012"/>
              <a:gd name="connsiteY14" fmla="*/ 222201 h 338138"/>
              <a:gd name="connsiteX15" fmla="*/ 136154 w 159012"/>
              <a:gd name="connsiteY15" fmla="*/ 251185 h 338138"/>
              <a:gd name="connsiteX16" fmla="*/ 145430 w 159012"/>
              <a:gd name="connsiteY16" fmla="*/ 314424 h 338138"/>
              <a:gd name="connsiteX17" fmla="*/ 129529 w 159012"/>
              <a:gd name="connsiteY17" fmla="*/ 336821 h 338138"/>
              <a:gd name="connsiteX18" fmla="*/ 128203 w 159012"/>
              <a:gd name="connsiteY18" fmla="*/ 336821 h 338138"/>
              <a:gd name="connsiteX19" fmla="*/ 122903 w 159012"/>
              <a:gd name="connsiteY19" fmla="*/ 338138 h 338138"/>
              <a:gd name="connsiteX20" fmla="*/ 107002 w 159012"/>
              <a:gd name="connsiteY20" fmla="*/ 323646 h 338138"/>
              <a:gd name="connsiteX21" fmla="*/ 101701 w 159012"/>
              <a:gd name="connsiteY21" fmla="*/ 270947 h 338138"/>
              <a:gd name="connsiteX22" fmla="*/ 95076 w 159012"/>
              <a:gd name="connsiteY22" fmla="*/ 244598 h 338138"/>
              <a:gd name="connsiteX23" fmla="*/ 83150 w 159012"/>
              <a:gd name="connsiteY23" fmla="*/ 215614 h 338138"/>
              <a:gd name="connsiteX24" fmla="*/ 50022 w 159012"/>
              <a:gd name="connsiteY24" fmla="*/ 318376 h 338138"/>
              <a:gd name="connsiteX25" fmla="*/ 32796 w 159012"/>
              <a:gd name="connsiteY25" fmla="*/ 331551 h 338138"/>
              <a:gd name="connsiteX26" fmla="*/ 27495 w 159012"/>
              <a:gd name="connsiteY26" fmla="*/ 330233 h 338138"/>
              <a:gd name="connsiteX27" fmla="*/ 24845 w 159012"/>
              <a:gd name="connsiteY27" fmla="*/ 330233 h 338138"/>
              <a:gd name="connsiteX28" fmla="*/ 14244 w 159012"/>
              <a:gd name="connsiteY28" fmla="*/ 321011 h 338138"/>
              <a:gd name="connsiteX29" fmla="*/ 12919 w 159012"/>
              <a:gd name="connsiteY29" fmla="*/ 307836 h 338138"/>
              <a:gd name="connsiteX30" fmla="*/ 48697 w 159012"/>
              <a:gd name="connsiteY30" fmla="*/ 198487 h 338138"/>
              <a:gd name="connsiteX31" fmla="*/ 48697 w 159012"/>
              <a:gd name="connsiteY31" fmla="*/ 197169 h 338138"/>
              <a:gd name="connsiteX32" fmla="*/ 48697 w 159012"/>
              <a:gd name="connsiteY32" fmla="*/ 155011 h 338138"/>
              <a:gd name="connsiteX33" fmla="*/ 27495 w 159012"/>
              <a:gd name="connsiteY33" fmla="*/ 197169 h 338138"/>
              <a:gd name="connsiteX34" fmla="*/ 18219 w 159012"/>
              <a:gd name="connsiteY34" fmla="*/ 202439 h 338138"/>
              <a:gd name="connsiteX35" fmla="*/ 12919 w 159012"/>
              <a:gd name="connsiteY35" fmla="*/ 202439 h 338138"/>
              <a:gd name="connsiteX36" fmla="*/ 6293 w 159012"/>
              <a:gd name="connsiteY36" fmla="*/ 199804 h 338138"/>
              <a:gd name="connsiteX37" fmla="*/ 993 w 159012"/>
              <a:gd name="connsiteY37" fmla="*/ 193217 h 338138"/>
              <a:gd name="connsiteX38" fmla="*/ 993 w 159012"/>
              <a:gd name="connsiteY38" fmla="*/ 185312 h 338138"/>
              <a:gd name="connsiteX39" fmla="*/ 46047 w 159012"/>
              <a:gd name="connsiteY39" fmla="*/ 90455 h 338138"/>
              <a:gd name="connsiteX40" fmla="*/ 59298 w 159012"/>
              <a:gd name="connsiteY40" fmla="*/ 82550 h 338138"/>
              <a:gd name="connsiteX41" fmla="*/ 85393 w 159012"/>
              <a:gd name="connsiteY41" fmla="*/ 0 h 338138"/>
              <a:gd name="connsiteX42" fmla="*/ 120318 w 159012"/>
              <a:gd name="connsiteY42" fmla="*/ 36513 h 338138"/>
              <a:gd name="connsiteX43" fmla="*/ 85393 w 159012"/>
              <a:gd name="connsiteY43" fmla="*/ 73026 h 338138"/>
              <a:gd name="connsiteX44" fmla="*/ 50468 w 159012"/>
              <a:gd name="connsiteY44" fmla="*/ 36513 h 338138"/>
              <a:gd name="connsiteX45" fmla="*/ 85393 w 159012"/>
              <a:gd name="connsiteY45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59012" h="338138">
                <a:moveTo>
                  <a:pt x="59298" y="82550"/>
                </a:moveTo>
                <a:cubicBezTo>
                  <a:pt x="59298" y="82550"/>
                  <a:pt x="59298" y="82550"/>
                  <a:pt x="105677" y="82550"/>
                </a:cubicBezTo>
                <a:cubicBezTo>
                  <a:pt x="112302" y="82550"/>
                  <a:pt x="117603" y="86502"/>
                  <a:pt x="117603" y="93090"/>
                </a:cubicBezTo>
                <a:cubicBezTo>
                  <a:pt x="117603" y="93090"/>
                  <a:pt x="117603" y="93090"/>
                  <a:pt x="117603" y="94407"/>
                </a:cubicBezTo>
                <a:cubicBezTo>
                  <a:pt x="117603" y="94407"/>
                  <a:pt x="117603" y="94407"/>
                  <a:pt x="117603" y="132614"/>
                </a:cubicBezTo>
                <a:cubicBezTo>
                  <a:pt x="118928" y="135249"/>
                  <a:pt x="120253" y="140518"/>
                  <a:pt x="122903" y="143153"/>
                </a:cubicBezTo>
                <a:cubicBezTo>
                  <a:pt x="122903" y="143153"/>
                  <a:pt x="122903" y="143153"/>
                  <a:pt x="156031" y="180042"/>
                </a:cubicBezTo>
                <a:cubicBezTo>
                  <a:pt x="160006" y="183995"/>
                  <a:pt x="160006" y="190582"/>
                  <a:pt x="156031" y="195852"/>
                </a:cubicBezTo>
                <a:cubicBezTo>
                  <a:pt x="156031" y="195852"/>
                  <a:pt x="156031" y="195852"/>
                  <a:pt x="152055" y="199804"/>
                </a:cubicBezTo>
                <a:cubicBezTo>
                  <a:pt x="150730" y="201122"/>
                  <a:pt x="148080" y="202439"/>
                  <a:pt x="145430" y="202439"/>
                </a:cubicBezTo>
                <a:cubicBezTo>
                  <a:pt x="141455" y="202439"/>
                  <a:pt x="138804" y="201122"/>
                  <a:pt x="137479" y="199804"/>
                </a:cubicBezTo>
                <a:cubicBezTo>
                  <a:pt x="137479" y="199804"/>
                  <a:pt x="137479" y="199804"/>
                  <a:pt x="117603" y="178725"/>
                </a:cubicBezTo>
                <a:cubicBezTo>
                  <a:pt x="117603" y="178725"/>
                  <a:pt x="117603" y="178725"/>
                  <a:pt x="117603" y="195852"/>
                </a:cubicBezTo>
                <a:cubicBezTo>
                  <a:pt x="117603" y="195852"/>
                  <a:pt x="117603" y="195852"/>
                  <a:pt x="117603" y="197169"/>
                </a:cubicBezTo>
                <a:cubicBezTo>
                  <a:pt x="117603" y="197169"/>
                  <a:pt x="117603" y="197169"/>
                  <a:pt x="128203" y="222201"/>
                </a:cubicBezTo>
                <a:cubicBezTo>
                  <a:pt x="132179" y="230106"/>
                  <a:pt x="136154" y="243281"/>
                  <a:pt x="136154" y="251185"/>
                </a:cubicBezTo>
                <a:cubicBezTo>
                  <a:pt x="136154" y="251185"/>
                  <a:pt x="136154" y="251185"/>
                  <a:pt x="145430" y="314424"/>
                </a:cubicBezTo>
                <a:cubicBezTo>
                  <a:pt x="146755" y="324963"/>
                  <a:pt x="140129" y="334186"/>
                  <a:pt x="129529" y="336821"/>
                </a:cubicBezTo>
                <a:cubicBezTo>
                  <a:pt x="129529" y="336821"/>
                  <a:pt x="129529" y="336821"/>
                  <a:pt x="128203" y="336821"/>
                </a:cubicBezTo>
                <a:cubicBezTo>
                  <a:pt x="126878" y="338138"/>
                  <a:pt x="124228" y="338138"/>
                  <a:pt x="122903" y="338138"/>
                </a:cubicBezTo>
                <a:cubicBezTo>
                  <a:pt x="114952" y="338138"/>
                  <a:pt x="108327" y="331551"/>
                  <a:pt x="107002" y="323646"/>
                </a:cubicBezTo>
                <a:cubicBezTo>
                  <a:pt x="107002" y="323646"/>
                  <a:pt x="107002" y="323646"/>
                  <a:pt x="101701" y="270947"/>
                </a:cubicBezTo>
                <a:cubicBezTo>
                  <a:pt x="101701" y="263043"/>
                  <a:pt x="97726" y="251185"/>
                  <a:pt x="95076" y="244598"/>
                </a:cubicBezTo>
                <a:cubicBezTo>
                  <a:pt x="95076" y="244598"/>
                  <a:pt x="95076" y="244598"/>
                  <a:pt x="83150" y="215614"/>
                </a:cubicBezTo>
                <a:cubicBezTo>
                  <a:pt x="83150" y="215614"/>
                  <a:pt x="83150" y="215614"/>
                  <a:pt x="50022" y="318376"/>
                </a:cubicBezTo>
                <a:cubicBezTo>
                  <a:pt x="47372" y="326281"/>
                  <a:pt x="40746" y="331551"/>
                  <a:pt x="32796" y="331551"/>
                </a:cubicBezTo>
                <a:cubicBezTo>
                  <a:pt x="30145" y="331551"/>
                  <a:pt x="28820" y="331551"/>
                  <a:pt x="27495" y="330233"/>
                </a:cubicBezTo>
                <a:cubicBezTo>
                  <a:pt x="27495" y="330233"/>
                  <a:pt x="27495" y="330233"/>
                  <a:pt x="24845" y="330233"/>
                </a:cubicBezTo>
                <a:cubicBezTo>
                  <a:pt x="20870" y="328916"/>
                  <a:pt x="16894" y="326281"/>
                  <a:pt x="14244" y="321011"/>
                </a:cubicBezTo>
                <a:cubicBezTo>
                  <a:pt x="11594" y="317059"/>
                  <a:pt x="11594" y="313106"/>
                  <a:pt x="12919" y="307836"/>
                </a:cubicBezTo>
                <a:cubicBezTo>
                  <a:pt x="12919" y="307836"/>
                  <a:pt x="12919" y="307836"/>
                  <a:pt x="48697" y="198487"/>
                </a:cubicBezTo>
                <a:cubicBezTo>
                  <a:pt x="48697" y="197169"/>
                  <a:pt x="48697" y="197169"/>
                  <a:pt x="48697" y="197169"/>
                </a:cubicBezTo>
                <a:cubicBezTo>
                  <a:pt x="48697" y="197169"/>
                  <a:pt x="48697" y="197169"/>
                  <a:pt x="48697" y="155011"/>
                </a:cubicBezTo>
                <a:cubicBezTo>
                  <a:pt x="48697" y="155011"/>
                  <a:pt x="48697" y="155011"/>
                  <a:pt x="27495" y="197169"/>
                </a:cubicBezTo>
                <a:cubicBezTo>
                  <a:pt x="26170" y="201122"/>
                  <a:pt x="22195" y="202439"/>
                  <a:pt x="18219" y="202439"/>
                </a:cubicBezTo>
                <a:cubicBezTo>
                  <a:pt x="16894" y="202439"/>
                  <a:pt x="14244" y="202439"/>
                  <a:pt x="12919" y="202439"/>
                </a:cubicBezTo>
                <a:cubicBezTo>
                  <a:pt x="12919" y="202439"/>
                  <a:pt x="12919" y="202439"/>
                  <a:pt x="6293" y="199804"/>
                </a:cubicBezTo>
                <a:cubicBezTo>
                  <a:pt x="3643" y="198487"/>
                  <a:pt x="2318" y="195852"/>
                  <a:pt x="993" y="193217"/>
                </a:cubicBezTo>
                <a:cubicBezTo>
                  <a:pt x="-332" y="190582"/>
                  <a:pt x="-332" y="187947"/>
                  <a:pt x="993" y="185312"/>
                </a:cubicBezTo>
                <a:cubicBezTo>
                  <a:pt x="993" y="185312"/>
                  <a:pt x="993" y="185312"/>
                  <a:pt x="46047" y="90455"/>
                </a:cubicBezTo>
                <a:cubicBezTo>
                  <a:pt x="48697" y="85185"/>
                  <a:pt x="53997" y="82550"/>
                  <a:pt x="59298" y="82550"/>
                </a:cubicBezTo>
                <a:close/>
                <a:moveTo>
                  <a:pt x="85393" y="0"/>
                </a:moveTo>
                <a:cubicBezTo>
                  <a:pt x="104682" y="0"/>
                  <a:pt x="120318" y="16347"/>
                  <a:pt x="120318" y="36513"/>
                </a:cubicBezTo>
                <a:cubicBezTo>
                  <a:pt x="120318" y="56679"/>
                  <a:pt x="104682" y="73026"/>
                  <a:pt x="85393" y="73026"/>
                </a:cubicBezTo>
                <a:cubicBezTo>
                  <a:pt x="66104" y="73026"/>
                  <a:pt x="50468" y="56679"/>
                  <a:pt x="50468" y="36513"/>
                </a:cubicBezTo>
                <a:cubicBezTo>
                  <a:pt x="50468" y="16347"/>
                  <a:pt x="66104" y="0"/>
                  <a:pt x="853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16" tIns="45708" rIns="91416" bIns="45708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椭圆 45"/>
          <p:cNvSpPr/>
          <p:nvPr/>
        </p:nvSpPr>
        <p:spPr>
          <a:xfrm>
            <a:off x="6862664" y="2725366"/>
            <a:ext cx="367113" cy="662673"/>
          </a:xfrm>
          <a:custGeom>
            <a:avLst/>
            <a:gdLst>
              <a:gd name="T0" fmla="*/ 91 w 142"/>
              <a:gd name="T1" fmla="*/ 61 h 256"/>
              <a:gd name="T2" fmla="*/ 90 w 142"/>
              <a:gd name="T3" fmla="*/ 61 h 256"/>
              <a:gd name="T4" fmla="*/ 104 w 142"/>
              <a:gd name="T5" fmla="*/ 33 h 256"/>
              <a:gd name="T6" fmla="*/ 71 w 142"/>
              <a:gd name="T7" fmla="*/ 0 h 256"/>
              <a:gd name="T8" fmla="*/ 38 w 142"/>
              <a:gd name="T9" fmla="*/ 33 h 256"/>
              <a:gd name="T10" fmla="*/ 52 w 142"/>
              <a:gd name="T11" fmla="*/ 61 h 256"/>
              <a:gd name="T12" fmla="*/ 51 w 142"/>
              <a:gd name="T13" fmla="*/ 61 h 256"/>
              <a:gd name="T14" fmla="*/ 0 w 142"/>
              <a:gd name="T15" fmla="*/ 116 h 256"/>
              <a:gd name="T16" fmla="*/ 0 w 142"/>
              <a:gd name="T17" fmla="*/ 141 h 256"/>
              <a:gd name="T18" fmla="*/ 16 w 142"/>
              <a:gd name="T19" fmla="*/ 156 h 256"/>
              <a:gd name="T20" fmla="*/ 31 w 142"/>
              <a:gd name="T21" fmla="*/ 141 h 256"/>
              <a:gd name="T22" fmla="*/ 31 w 142"/>
              <a:gd name="T23" fmla="*/ 116 h 256"/>
              <a:gd name="T24" fmla="*/ 36 w 142"/>
              <a:gd name="T25" fmla="*/ 101 h 256"/>
              <a:gd name="T26" fmla="*/ 36 w 142"/>
              <a:gd name="T27" fmla="*/ 241 h 256"/>
              <a:gd name="T28" fmla="*/ 51 w 142"/>
              <a:gd name="T29" fmla="*/ 256 h 256"/>
              <a:gd name="T30" fmla="*/ 67 w 142"/>
              <a:gd name="T31" fmla="*/ 241 h 256"/>
              <a:gd name="T32" fmla="*/ 67 w 142"/>
              <a:gd name="T33" fmla="*/ 177 h 256"/>
              <a:gd name="T34" fmla="*/ 75 w 142"/>
              <a:gd name="T35" fmla="*/ 177 h 256"/>
              <a:gd name="T36" fmla="*/ 75 w 142"/>
              <a:gd name="T37" fmla="*/ 241 h 256"/>
              <a:gd name="T38" fmla="*/ 91 w 142"/>
              <a:gd name="T39" fmla="*/ 256 h 256"/>
              <a:gd name="T40" fmla="*/ 106 w 142"/>
              <a:gd name="T41" fmla="*/ 241 h 256"/>
              <a:gd name="T42" fmla="*/ 106 w 142"/>
              <a:gd name="T43" fmla="*/ 101 h 256"/>
              <a:gd name="T44" fmla="*/ 111 w 142"/>
              <a:gd name="T45" fmla="*/ 116 h 256"/>
              <a:gd name="T46" fmla="*/ 111 w 142"/>
              <a:gd name="T47" fmla="*/ 141 h 256"/>
              <a:gd name="T48" fmla="*/ 126 w 142"/>
              <a:gd name="T49" fmla="*/ 156 h 256"/>
              <a:gd name="T50" fmla="*/ 142 w 142"/>
              <a:gd name="T51" fmla="*/ 141 h 256"/>
              <a:gd name="T52" fmla="*/ 142 w 142"/>
              <a:gd name="T53" fmla="*/ 116 h 256"/>
              <a:gd name="T54" fmla="*/ 91 w 142"/>
              <a:gd name="T55" fmla="*/ 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2" h="256">
                <a:moveTo>
                  <a:pt x="91" y="61"/>
                </a:moveTo>
                <a:cubicBezTo>
                  <a:pt x="90" y="61"/>
                  <a:pt x="90" y="61"/>
                  <a:pt x="90" y="61"/>
                </a:cubicBezTo>
                <a:cubicBezTo>
                  <a:pt x="99" y="55"/>
                  <a:pt x="104" y="45"/>
                  <a:pt x="104" y="33"/>
                </a:cubicBezTo>
                <a:cubicBezTo>
                  <a:pt x="104" y="15"/>
                  <a:pt x="89" y="0"/>
                  <a:pt x="71" y="0"/>
                </a:cubicBezTo>
                <a:cubicBezTo>
                  <a:pt x="53" y="0"/>
                  <a:pt x="38" y="15"/>
                  <a:pt x="38" y="33"/>
                </a:cubicBezTo>
                <a:cubicBezTo>
                  <a:pt x="38" y="45"/>
                  <a:pt x="43" y="55"/>
                  <a:pt x="52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23" y="61"/>
                  <a:pt x="0" y="85"/>
                  <a:pt x="0" y="1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9"/>
                  <a:pt x="7" y="156"/>
                  <a:pt x="16" y="156"/>
                </a:cubicBezTo>
                <a:cubicBezTo>
                  <a:pt x="24" y="156"/>
                  <a:pt x="31" y="149"/>
                  <a:pt x="31" y="141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1" y="110"/>
                  <a:pt x="33" y="105"/>
                  <a:pt x="36" y="101"/>
                </a:cubicBezTo>
                <a:cubicBezTo>
                  <a:pt x="36" y="241"/>
                  <a:pt x="36" y="241"/>
                  <a:pt x="36" y="241"/>
                </a:cubicBezTo>
                <a:cubicBezTo>
                  <a:pt x="36" y="249"/>
                  <a:pt x="43" y="256"/>
                  <a:pt x="51" y="256"/>
                </a:cubicBezTo>
                <a:cubicBezTo>
                  <a:pt x="60" y="256"/>
                  <a:pt x="67" y="249"/>
                  <a:pt x="67" y="241"/>
                </a:cubicBezTo>
                <a:cubicBezTo>
                  <a:pt x="67" y="177"/>
                  <a:pt x="67" y="177"/>
                  <a:pt x="67" y="177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75" y="241"/>
                  <a:pt x="75" y="241"/>
                  <a:pt x="75" y="241"/>
                </a:cubicBezTo>
                <a:cubicBezTo>
                  <a:pt x="75" y="249"/>
                  <a:pt x="82" y="256"/>
                  <a:pt x="91" y="256"/>
                </a:cubicBezTo>
                <a:cubicBezTo>
                  <a:pt x="99" y="256"/>
                  <a:pt x="106" y="249"/>
                  <a:pt x="106" y="241"/>
                </a:cubicBezTo>
                <a:cubicBezTo>
                  <a:pt x="106" y="101"/>
                  <a:pt x="106" y="101"/>
                  <a:pt x="106" y="101"/>
                </a:cubicBezTo>
                <a:cubicBezTo>
                  <a:pt x="109" y="105"/>
                  <a:pt x="111" y="110"/>
                  <a:pt x="111" y="116"/>
                </a:cubicBezTo>
                <a:cubicBezTo>
                  <a:pt x="111" y="141"/>
                  <a:pt x="111" y="141"/>
                  <a:pt x="111" y="141"/>
                </a:cubicBezTo>
                <a:cubicBezTo>
                  <a:pt x="111" y="149"/>
                  <a:pt x="118" y="156"/>
                  <a:pt x="126" y="156"/>
                </a:cubicBezTo>
                <a:cubicBezTo>
                  <a:pt x="135" y="156"/>
                  <a:pt x="142" y="149"/>
                  <a:pt x="142" y="141"/>
                </a:cubicBezTo>
                <a:cubicBezTo>
                  <a:pt x="142" y="116"/>
                  <a:pt x="142" y="116"/>
                  <a:pt x="142" y="116"/>
                </a:cubicBezTo>
                <a:cubicBezTo>
                  <a:pt x="142" y="85"/>
                  <a:pt x="119" y="61"/>
                  <a:pt x="91" y="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16" tIns="45708" rIns="91416" bIns="45708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168775" y="937260"/>
            <a:ext cx="38569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719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3600" b="1" dirty="0">
                <a:sym typeface="Arial" panose="020B0604020202020204" pitchFamily="34" charset="0"/>
              </a:rPr>
              <a:t>一.标准制订背景</a:t>
            </a:r>
          </a:p>
        </p:txBody>
      </p:sp>
      <p:grpSp>
        <p:nvGrpSpPr>
          <p:cNvPr id="84" name="Group 276"/>
          <p:cNvGrpSpPr/>
          <p:nvPr/>
        </p:nvGrpSpPr>
        <p:grpSpPr>
          <a:xfrm>
            <a:off x="5654034" y="1789533"/>
            <a:ext cx="885731" cy="41134"/>
            <a:chOff x="5071484" y="4559432"/>
            <a:chExt cx="1599308" cy="74272"/>
          </a:xfrm>
        </p:grpSpPr>
        <p:sp>
          <p:nvSpPr>
            <p:cNvPr id="85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d-ID" sz="135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6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87" name="Straight Connector 265"/>
              <p:cNvCxnSpPr>
                <a:endCxn id="85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1990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160" y="4108450"/>
            <a:ext cx="1642745" cy="13227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9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470" y="2314575"/>
            <a:ext cx="1664970" cy="14643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92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160" y="2306320"/>
            <a:ext cx="1664335" cy="1473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2693400" y="3369033"/>
            <a:ext cx="2383891" cy="2383891"/>
          </a:xfrm>
          <a:custGeom>
            <a:avLst/>
            <a:gdLst>
              <a:gd name="connsiteX0" fmla="*/ 2538927 w 3576940"/>
              <a:gd name="connsiteY0" fmla="*/ 570302 h 3576940"/>
              <a:gd name="connsiteX1" fmla="*/ 2817156 w 3576940"/>
              <a:gd name="connsiteY1" fmla="*/ 336827 h 3576940"/>
              <a:gd name="connsiteX2" fmla="*/ 3039429 w 3576940"/>
              <a:gd name="connsiteY2" fmla="*/ 523336 h 3576940"/>
              <a:gd name="connsiteX3" fmla="*/ 2857816 w 3576940"/>
              <a:gd name="connsiteY3" fmla="*/ 837881 h 3576940"/>
              <a:gd name="connsiteX4" fmla="*/ 3146377 w 3576940"/>
              <a:gd name="connsiteY4" fmla="*/ 1337683 h 3576940"/>
              <a:gd name="connsiteX5" fmla="*/ 3509587 w 3576940"/>
              <a:gd name="connsiteY5" fmla="*/ 1337674 h 3576940"/>
              <a:gd name="connsiteX6" fmla="*/ 3559973 w 3576940"/>
              <a:gd name="connsiteY6" fmla="*/ 1623423 h 3576940"/>
              <a:gd name="connsiteX7" fmla="*/ 3218663 w 3576940"/>
              <a:gd name="connsiteY7" fmla="*/ 1747639 h 3576940"/>
              <a:gd name="connsiteX8" fmla="*/ 3118447 w 3576940"/>
              <a:gd name="connsiteY8" fmla="*/ 2315993 h 3576940"/>
              <a:gd name="connsiteX9" fmla="*/ 3396688 w 3576940"/>
              <a:gd name="connsiteY9" fmla="*/ 2549453 h 3576940"/>
              <a:gd name="connsiteX10" fmla="*/ 3251610 w 3576940"/>
              <a:gd name="connsiteY10" fmla="*/ 2800736 h 3576940"/>
              <a:gd name="connsiteX11" fmla="*/ 2910307 w 3576940"/>
              <a:gd name="connsiteY11" fmla="*/ 2676502 h 3576940"/>
              <a:gd name="connsiteX12" fmla="*/ 2468206 w 3576940"/>
              <a:gd name="connsiteY12" fmla="*/ 3047469 h 3576940"/>
              <a:gd name="connsiteX13" fmla="*/ 2531286 w 3576940"/>
              <a:gd name="connsiteY13" fmla="*/ 3405160 h 3576940"/>
              <a:gd name="connsiteX14" fmla="*/ 2258628 w 3576940"/>
              <a:gd name="connsiteY14" fmla="*/ 3504399 h 3576940"/>
              <a:gd name="connsiteX15" fmla="*/ 2077031 w 3576940"/>
              <a:gd name="connsiteY15" fmla="*/ 3189845 h 3576940"/>
              <a:gd name="connsiteX16" fmla="*/ 1499909 w 3576940"/>
              <a:gd name="connsiteY16" fmla="*/ 3189845 h 3576940"/>
              <a:gd name="connsiteX17" fmla="*/ 1318312 w 3576940"/>
              <a:gd name="connsiteY17" fmla="*/ 3504399 h 3576940"/>
              <a:gd name="connsiteX18" fmla="*/ 1045654 w 3576940"/>
              <a:gd name="connsiteY18" fmla="*/ 3405160 h 3576940"/>
              <a:gd name="connsiteX19" fmla="*/ 1108734 w 3576940"/>
              <a:gd name="connsiteY19" fmla="*/ 3047469 h 3576940"/>
              <a:gd name="connsiteX20" fmla="*/ 666633 w 3576940"/>
              <a:gd name="connsiteY20" fmla="*/ 2676502 h 3576940"/>
              <a:gd name="connsiteX21" fmla="*/ 325330 w 3576940"/>
              <a:gd name="connsiteY21" fmla="*/ 2800736 h 3576940"/>
              <a:gd name="connsiteX22" fmla="*/ 180252 w 3576940"/>
              <a:gd name="connsiteY22" fmla="*/ 2549453 h 3576940"/>
              <a:gd name="connsiteX23" fmla="*/ 458493 w 3576940"/>
              <a:gd name="connsiteY23" fmla="*/ 2315994 h 3576940"/>
              <a:gd name="connsiteX24" fmla="*/ 358277 w 3576940"/>
              <a:gd name="connsiteY24" fmla="*/ 1747640 h 3576940"/>
              <a:gd name="connsiteX25" fmla="*/ 16967 w 3576940"/>
              <a:gd name="connsiteY25" fmla="*/ 1623423 h 3576940"/>
              <a:gd name="connsiteX26" fmla="*/ 67353 w 3576940"/>
              <a:gd name="connsiteY26" fmla="*/ 1337674 h 3576940"/>
              <a:gd name="connsiteX27" fmla="*/ 430563 w 3576940"/>
              <a:gd name="connsiteY27" fmla="*/ 1337684 h 3576940"/>
              <a:gd name="connsiteX28" fmla="*/ 719124 w 3576940"/>
              <a:gd name="connsiteY28" fmla="*/ 837881 h 3576940"/>
              <a:gd name="connsiteX29" fmla="*/ 537511 w 3576940"/>
              <a:gd name="connsiteY29" fmla="*/ 523336 h 3576940"/>
              <a:gd name="connsiteX30" fmla="*/ 759784 w 3576940"/>
              <a:gd name="connsiteY30" fmla="*/ 336827 h 3576940"/>
              <a:gd name="connsiteX31" fmla="*/ 1038013 w 3576940"/>
              <a:gd name="connsiteY31" fmla="*/ 570302 h 3576940"/>
              <a:gd name="connsiteX32" fmla="*/ 1580330 w 3576940"/>
              <a:gd name="connsiteY32" fmla="*/ 372914 h 3576940"/>
              <a:gd name="connsiteX33" fmla="*/ 1643392 w 3576940"/>
              <a:gd name="connsiteY33" fmla="*/ 15220 h 3576940"/>
              <a:gd name="connsiteX34" fmla="*/ 1933548 w 3576940"/>
              <a:gd name="connsiteY34" fmla="*/ 15220 h 3576940"/>
              <a:gd name="connsiteX35" fmla="*/ 1996610 w 3576940"/>
              <a:gd name="connsiteY35" fmla="*/ 372914 h 3576940"/>
              <a:gd name="connsiteX36" fmla="*/ 2538928 w 3576940"/>
              <a:gd name="connsiteY36" fmla="*/ 570301 h 3576940"/>
              <a:gd name="connsiteX37" fmla="*/ 2538927 w 3576940"/>
              <a:gd name="connsiteY37" fmla="*/ 570302 h 357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76940" h="3576940">
                <a:moveTo>
                  <a:pt x="2538927" y="570302"/>
                </a:moveTo>
                <a:lnTo>
                  <a:pt x="2817156" y="336827"/>
                </a:lnTo>
                <a:lnTo>
                  <a:pt x="3039429" y="523336"/>
                </a:lnTo>
                <a:lnTo>
                  <a:pt x="2857816" y="837881"/>
                </a:lnTo>
                <a:cubicBezTo>
                  <a:pt x="2986954" y="983152"/>
                  <a:pt x="3085138" y="1153212"/>
                  <a:pt x="3146377" y="1337683"/>
                </a:cubicBezTo>
                <a:lnTo>
                  <a:pt x="3509587" y="1337674"/>
                </a:lnTo>
                <a:lnTo>
                  <a:pt x="3559973" y="1623423"/>
                </a:lnTo>
                <a:lnTo>
                  <a:pt x="3218663" y="1747639"/>
                </a:lnTo>
                <a:cubicBezTo>
                  <a:pt x="3224210" y="1941931"/>
                  <a:pt x="3190111" y="2135316"/>
                  <a:pt x="3118447" y="2315993"/>
                </a:cubicBezTo>
                <a:lnTo>
                  <a:pt x="3396688" y="2549453"/>
                </a:lnTo>
                <a:lnTo>
                  <a:pt x="3251610" y="2800736"/>
                </a:lnTo>
                <a:lnTo>
                  <a:pt x="2910307" y="2676502"/>
                </a:lnTo>
                <a:cubicBezTo>
                  <a:pt x="2789668" y="2828904"/>
                  <a:pt x="2639241" y="2955127"/>
                  <a:pt x="2468206" y="3047469"/>
                </a:cubicBezTo>
                <a:lnTo>
                  <a:pt x="2531286" y="3405160"/>
                </a:lnTo>
                <a:lnTo>
                  <a:pt x="2258628" y="3504399"/>
                </a:lnTo>
                <a:lnTo>
                  <a:pt x="2077031" y="3189845"/>
                </a:lnTo>
                <a:cubicBezTo>
                  <a:pt x="1886654" y="3229046"/>
                  <a:pt x="1690286" y="3229046"/>
                  <a:pt x="1499909" y="3189845"/>
                </a:cubicBezTo>
                <a:lnTo>
                  <a:pt x="1318312" y="3504399"/>
                </a:lnTo>
                <a:lnTo>
                  <a:pt x="1045654" y="3405160"/>
                </a:lnTo>
                <a:lnTo>
                  <a:pt x="1108734" y="3047469"/>
                </a:lnTo>
                <a:cubicBezTo>
                  <a:pt x="937699" y="2955127"/>
                  <a:pt x="787272" y="2828904"/>
                  <a:pt x="666633" y="2676502"/>
                </a:cubicBezTo>
                <a:lnTo>
                  <a:pt x="325330" y="2800736"/>
                </a:lnTo>
                <a:lnTo>
                  <a:pt x="180252" y="2549453"/>
                </a:lnTo>
                <a:lnTo>
                  <a:pt x="458493" y="2315994"/>
                </a:lnTo>
                <a:cubicBezTo>
                  <a:pt x="386829" y="2135316"/>
                  <a:pt x="352730" y="1941932"/>
                  <a:pt x="358277" y="1747640"/>
                </a:cubicBezTo>
                <a:lnTo>
                  <a:pt x="16967" y="1623423"/>
                </a:lnTo>
                <a:lnTo>
                  <a:pt x="67353" y="1337674"/>
                </a:lnTo>
                <a:lnTo>
                  <a:pt x="430563" y="1337684"/>
                </a:lnTo>
                <a:cubicBezTo>
                  <a:pt x="491802" y="1153212"/>
                  <a:pt x="589986" y="983152"/>
                  <a:pt x="719124" y="837881"/>
                </a:cubicBezTo>
                <a:lnTo>
                  <a:pt x="537511" y="523336"/>
                </a:lnTo>
                <a:lnTo>
                  <a:pt x="759784" y="336827"/>
                </a:lnTo>
                <a:lnTo>
                  <a:pt x="1038013" y="570302"/>
                </a:lnTo>
                <a:cubicBezTo>
                  <a:pt x="1203501" y="468352"/>
                  <a:pt x="1388027" y="401190"/>
                  <a:pt x="1580330" y="372914"/>
                </a:cubicBezTo>
                <a:lnTo>
                  <a:pt x="1643392" y="15220"/>
                </a:lnTo>
                <a:lnTo>
                  <a:pt x="1933548" y="15220"/>
                </a:lnTo>
                <a:lnTo>
                  <a:pt x="1996610" y="372914"/>
                </a:lnTo>
                <a:cubicBezTo>
                  <a:pt x="2188913" y="401190"/>
                  <a:pt x="2373439" y="468352"/>
                  <a:pt x="2538928" y="570301"/>
                </a:cubicBezTo>
                <a:lnTo>
                  <a:pt x="2538927" y="570302"/>
                </a:lnTo>
                <a:close/>
              </a:path>
            </a:pathLst>
          </a:custGeom>
          <a:solidFill>
            <a:srgbClr val="BFBBF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118" tIns="570265" rIns="491118" bIns="611956" numCol="1" spcCol="1270" anchor="ctr" anchorCtr="0">
            <a:noAutofit/>
          </a:bodyPr>
          <a:lstStyle/>
          <a:p>
            <a:pPr algn="ctr" defTabSz="4146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935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Consectetur</a:t>
            </a:r>
            <a:r>
              <a:rPr lang="en-US" sz="935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</a:t>
            </a:r>
            <a:r>
              <a:rPr lang="en-US" sz="935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adipiscing</a:t>
            </a:r>
            <a:r>
              <a:rPr lang="en-US" sz="935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</a:t>
            </a:r>
            <a:r>
              <a:rPr lang="en-US" sz="935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elit</a:t>
            </a:r>
            <a:r>
              <a:rPr lang="en-US" sz="935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1306409" y="2805568"/>
            <a:ext cx="1733739" cy="1733739"/>
          </a:xfrm>
          <a:custGeom>
            <a:avLst/>
            <a:gdLst>
              <a:gd name="connsiteX0" fmla="*/ 1946498 w 2601411"/>
              <a:gd name="connsiteY0" fmla="*/ 658871 h 2601411"/>
              <a:gd name="connsiteX1" fmla="*/ 2330294 w 2601411"/>
              <a:gd name="connsiteY1" fmla="*/ 543202 h 2601411"/>
              <a:gd name="connsiteX2" fmla="*/ 2471517 w 2601411"/>
              <a:gd name="connsiteY2" fmla="*/ 787807 h 2601411"/>
              <a:gd name="connsiteX3" fmla="*/ 2179446 w 2601411"/>
              <a:gd name="connsiteY3" fmla="*/ 1062350 h 2601411"/>
              <a:gd name="connsiteX4" fmla="*/ 2179446 w 2601411"/>
              <a:gd name="connsiteY4" fmla="*/ 1539061 h 2601411"/>
              <a:gd name="connsiteX5" fmla="*/ 2471517 w 2601411"/>
              <a:gd name="connsiteY5" fmla="*/ 1813604 h 2601411"/>
              <a:gd name="connsiteX6" fmla="*/ 2330294 w 2601411"/>
              <a:gd name="connsiteY6" fmla="*/ 2058209 h 2601411"/>
              <a:gd name="connsiteX7" fmla="*/ 1946498 w 2601411"/>
              <a:gd name="connsiteY7" fmla="*/ 1942540 h 2601411"/>
              <a:gd name="connsiteX8" fmla="*/ 1533654 w 2601411"/>
              <a:gd name="connsiteY8" fmla="*/ 2180896 h 2601411"/>
              <a:gd name="connsiteX9" fmla="*/ 1441928 w 2601411"/>
              <a:gd name="connsiteY9" fmla="*/ 2571107 h 2601411"/>
              <a:gd name="connsiteX10" fmla="*/ 1159483 w 2601411"/>
              <a:gd name="connsiteY10" fmla="*/ 2571107 h 2601411"/>
              <a:gd name="connsiteX11" fmla="*/ 1067757 w 2601411"/>
              <a:gd name="connsiteY11" fmla="*/ 2180895 h 2601411"/>
              <a:gd name="connsiteX12" fmla="*/ 654913 w 2601411"/>
              <a:gd name="connsiteY12" fmla="*/ 1942539 h 2601411"/>
              <a:gd name="connsiteX13" fmla="*/ 271117 w 2601411"/>
              <a:gd name="connsiteY13" fmla="*/ 2058209 h 2601411"/>
              <a:gd name="connsiteX14" fmla="*/ 129894 w 2601411"/>
              <a:gd name="connsiteY14" fmla="*/ 1813604 h 2601411"/>
              <a:gd name="connsiteX15" fmla="*/ 421965 w 2601411"/>
              <a:gd name="connsiteY15" fmla="*/ 1539061 h 2601411"/>
              <a:gd name="connsiteX16" fmla="*/ 421965 w 2601411"/>
              <a:gd name="connsiteY16" fmla="*/ 1062350 h 2601411"/>
              <a:gd name="connsiteX17" fmla="*/ 129894 w 2601411"/>
              <a:gd name="connsiteY17" fmla="*/ 787807 h 2601411"/>
              <a:gd name="connsiteX18" fmla="*/ 271117 w 2601411"/>
              <a:gd name="connsiteY18" fmla="*/ 543202 h 2601411"/>
              <a:gd name="connsiteX19" fmla="*/ 654913 w 2601411"/>
              <a:gd name="connsiteY19" fmla="*/ 658871 h 2601411"/>
              <a:gd name="connsiteX20" fmla="*/ 1067757 w 2601411"/>
              <a:gd name="connsiteY20" fmla="*/ 420515 h 2601411"/>
              <a:gd name="connsiteX21" fmla="*/ 1159483 w 2601411"/>
              <a:gd name="connsiteY21" fmla="*/ 30304 h 2601411"/>
              <a:gd name="connsiteX22" fmla="*/ 1441928 w 2601411"/>
              <a:gd name="connsiteY22" fmla="*/ 30304 h 2601411"/>
              <a:gd name="connsiteX23" fmla="*/ 1533654 w 2601411"/>
              <a:gd name="connsiteY23" fmla="*/ 420516 h 2601411"/>
              <a:gd name="connsiteX24" fmla="*/ 1946498 w 2601411"/>
              <a:gd name="connsiteY24" fmla="*/ 658872 h 2601411"/>
              <a:gd name="connsiteX25" fmla="*/ 1946498 w 2601411"/>
              <a:gd name="connsiteY25" fmla="*/ 658871 h 2601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601411" h="2601411">
                <a:moveTo>
                  <a:pt x="1946498" y="658871"/>
                </a:moveTo>
                <a:lnTo>
                  <a:pt x="2330294" y="543202"/>
                </a:lnTo>
                <a:lnTo>
                  <a:pt x="2471517" y="787807"/>
                </a:lnTo>
                <a:lnTo>
                  <a:pt x="2179446" y="1062350"/>
                </a:lnTo>
                <a:cubicBezTo>
                  <a:pt x="2221783" y="1218434"/>
                  <a:pt x="2221783" y="1382978"/>
                  <a:pt x="2179446" y="1539061"/>
                </a:cubicBezTo>
                <a:lnTo>
                  <a:pt x="2471517" y="1813604"/>
                </a:lnTo>
                <a:lnTo>
                  <a:pt x="2330294" y="2058209"/>
                </a:lnTo>
                <a:lnTo>
                  <a:pt x="1946498" y="1942540"/>
                </a:lnTo>
                <a:cubicBezTo>
                  <a:pt x="1832494" y="2057247"/>
                  <a:pt x="1689995" y="2139519"/>
                  <a:pt x="1533654" y="2180896"/>
                </a:cubicBezTo>
                <a:lnTo>
                  <a:pt x="1441928" y="2571107"/>
                </a:lnTo>
                <a:lnTo>
                  <a:pt x="1159483" y="2571107"/>
                </a:lnTo>
                <a:lnTo>
                  <a:pt x="1067757" y="2180895"/>
                </a:lnTo>
                <a:cubicBezTo>
                  <a:pt x="911416" y="2139518"/>
                  <a:pt x="768917" y="2057246"/>
                  <a:pt x="654913" y="1942539"/>
                </a:cubicBezTo>
                <a:lnTo>
                  <a:pt x="271117" y="2058209"/>
                </a:lnTo>
                <a:lnTo>
                  <a:pt x="129894" y="1813604"/>
                </a:lnTo>
                <a:lnTo>
                  <a:pt x="421965" y="1539061"/>
                </a:lnTo>
                <a:cubicBezTo>
                  <a:pt x="379628" y="1382977"/>
                  <a:pt x="379628" y="1218433"/>
                  <a:pt x="421965" y="1062350"/>
                </a:cubicBezTo>
                <a:lnTo>
                  <a:pt x="129894" y="787807"/>
                </a:lnTo>
                <a:lnTo>
                  <a:pt x="271117" y="543202"/>
                </a:lnTo>
                <a:lnTo>
                  <a:pt x="654913" y="658871"/>
                </a:lnTo>
                <a:cubicBezTo>
                  <a:pt x="768917" y="544164"/>
                  <a:pt x="911416" y="461892"/>
                  <a:pt x="1067757" y="420515"/>
                </a:cubicBezTo>
                <a:lnTo>
                  <a:pt x="1159483" y="30304"/>
                </a:lnTo>
                <a:lnTo>
                  <a:pt x="1441928" y="30304"/>
                </a:lnTo>
                <a:lnTo>
                  <a:pt x="1533654" y="420516"/>
                </a:lnTo>
                <a:cubicBezTo>
                  <a:pt x="1689995" y="461893"/>
                  <a:pt x="1832494" y="544165"/>
                  <a:pt x="1946498" y="658872"/>
                </a:cubicBezTo>
                <a:lnTo>
                  <a:pt x="1946498" y="658871"/>
                </a:lnTo>
                <a:close/>
              </a:path>
            </a:pathLst>
          </a:custGeom>
          <a:solidFill>
            <a:srgbClr val="BC85D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6631" tIns="449269" rIns="446631" bIns="449269" numCol="1" spcCol="1270" anchor="ctr" anchorCtr="0">
            <a:noAutofit/>
          </a:bodyPr>
          <a:lstStyle/>
          <a:p>
            <a:pPr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Dolor sit </a:t>
            </a:r>
            <a:r>
              <a:rPr lang="en-US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amet</a:t>
            </a:r>
            <a:endParaRPr lang="en-US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086591" y="1418576"/>
            <a:ext cx="2080487" cy="2080487"/>
          </a:xfrm>
          <a:custGeom>
            <a:avLst/>
            <a:gdLst>
              <a:gd name="connsiteX0" fmla="*/ 1907171 w 2548852"/>
              <a:gd name="connsiteY0" fmla="*/ 645559 h 2548852"/>
              <a:gd name="connsiteX1" fmla="*/ 2283213 w 2548852"/>
              <a:gd name="connsiteY1" fmla="*/ 532227 h 2548852"/>
              <a:gd name="connsiteX2" fmla="*/ 2421582 w 2548852"/>
              <a:gd name="connsiteY2" fmla="*/ 771890 h 2548852"/>
              <a:gd name="connsiteX3" fmla="*/ 2135413 w 2548852"/>
              <a:gd name="connsiteY3" fmla="*/ 1040886 h 2548852"/>
              <a:gd name="connsiteX4" fmla="*/ 2135413 w 2548852"/>
              <a:gd name="connsiteY4" fmla="*/ 1507966 h 2548852"/>
              <a:gd name="connsiteX5" fmla="*/ 2421582 w 2548852"/>
              <a:gd name="connsiteY5" fmla="*/ 1776962 h 2548852"/>
              <a:gd name="connsiteX6" fmla="*/ 2283213 w 2548852"/>
              <a:gd name="connsiteY6" fmla="*/ 2016625 h 2548852"/>
              <a:gd name="connsiteX7" fmla="*/ 1907171 w 2548852"/>
              <a:gd name="connsiteY7" fmla="*/ 1903293 h 2548852"/>
              <a:gd name="connsiteX8" fmla="*/ 1502668 w 2548852"/>
              <a:gd name="connsiteY8" fmla="*/ 2136833 h 2548852"/>
              <a:gd name="connsiteX9" fmla="*/ 1412795 w 2548852"/>
              <a:gd name="connsiteY9" fmla="*/ 2519160 h 2548852"/>
              <a:gd name="connsiteX10" fmla="*/ 1136057 w 2548852"/>
              <a:gd name="connsiteY10" fmla="*/ 2519160 h 2548852"/>
              <a:gd name="connsiteX11" fmla="*/ 1046184 w 2548852"/>
              <a:gd name="connsiteY11" fmla="*/ 2136832 h 2548852"/>
              <a:gd name="connsiteX12" fmla="*/ 641681 w 2548852"/>
              <a:gd name="connsiteY12" fmla="*/ 1903292 h 2548852"/>
              <a:gd name="connsiteX13" fmla="*/ 265639 w 2548852"/>
              <a:gd name="connsiteY13" fmla="*/ 2016625 h 2548852"/>
              <a:gd name="connsiteX14" fmla="*/ 127270 w 2548852"/>
              <a:gd name="connsiteY14" fmla="*/ 1776962 h 2548852"/>
              <a:gd name="connsiteX15" fmla="*/ 413439 w 2548852"/>
              <a:gd name="connsiteY15" fmla="*/ 1507966 h 2548852"/>
              <a:gd name="connsiteX16" fmla="*/ 413439 w 2548852"/>
              <a:gd name="connsiteY16" fmla="*/ 1040886 h 2548852"/>
              <a:gd name="connsiteX17" fmla="*/ 127270 w 2548852"/>
              <a:gd name="connsiteY17" fmla="*/ 771890 h 2548852"/>
              <a:gd name="connsiteX18" fmla="*/ 265639 w 2548852"/>
              <a:gd name="connsiteY18" fmla="*/ 532227 h 2548852"/>
              <a:gd name="connsiteX19" fmla="*/ 641681 w 2548852"/>
              <a:gd name="connsiteY19" fmla="*/ 645559 h 2548852"/>
              <a:gd name="connsiteX20" fmla="*/ 1046184 w 2548852"/>
              <a:gd name="connsiteY20" fmla="*/ 412019 h 2548852"/>
              <a:gd name="connsiteX21" fmla="*/ 1136057 w 2548852"/>
              <a:gd name="connsiteY21" fmla="*/ 29692 h 2548852"/>
              <a:gd name="connsiteX22" fmla="*/ 1412795 w 2548852"/>
              <a:gd name="connsiteY22" fmla="*/ 29692 h 2548852"/>
              <a:gd name="connsiteX23" fmla="*/ 1502668 w 2548852"/>
              <a:gd name="connsiteY23" fmla="*/ 412020 h 2548852"/>
              <a:gd name="connsiteX24" fmla="*/ 1907171 w 2548852"/>
              <a:gd name="connsiteY24" fmla="*/ 645560 h 2548852"/>
              <a:gd name="connsiteX25" fmla="*/ 1907171 w 2548852"/>
              <a:gd name="connsiteY25" fmla="*/ 645559 h 2548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548852" h="2548852">
                <a:moveTo>
                  <a:pt x="1640561" y="644740"/>
                </a:moveTo>
                <a:lnTo>
                  <a:pt x="1913186" y="475890"/>
                </a:lnTo>
                <a:lnTo>
                  <a:pt x="2072961" y="635666"/>
                </a:lnTo>
                <a:lnTo>
                  <a:pt x="1904112" y="908291"/>
                </a:lnTo>
                <a:cubicBezTo>
                  <a:pt x="1969146" y="1020137"/>
                  <a:pt x="2003215" y="1147286"/>
                  <a:pt x="2002818" y="1276665"/>
                </a:cubicBezTo>
                <a:lnTo>
                  <a:pt x="2285358" y="1428341"/>
                </a:lnTo>
                <a:lnTo>
                  <a:pt x="2226876" y="1646598"/>
                </a:lnTo>
                <a:lnTo>
                  <a:pt x="1906351" y="1636683"/>
                </a:lnTo>
                <a:cubicBezTo>
                  <a:pt x="1842006" y="1748927"/>
                  <a:pt x="1748926" y="1842007"/>
                  <a:pt x="1636683" y="1906352"/>
                </a:cubicBezTo>
                <a:lnTo>
                  <a:pt x="1646597" y="2226876"/>
                </a:lnTo>
                <a:lnTo>
                  <a:pt x="1428341" y="2285357"/>
                </a:lnTo>
                <a:lnTo>
                  <a:pt x="1276665" y="2002817"/>
                </a:lnTo>
                <a:cubicBezTo>
                  <a:pt x="1147287" y="2003215"/>
                  <a:pt x="1020137" y="1969146"/>
                  <a:pt x="908291" y="1904112"/>
                </a:cubicBezTo>
                <a:lnTo>
                  <a:pt x="635666" y="2072962"/>
                </a:lnTo>
                <a:lnTo>
                  <a:pt x="475891" y="1913186"/>
                </a:lnTo>
                <a:lnTo>
                  <a:pt x="644740" y="1640561"/>
                </a:lnTo>
                <a:cubicBezTo>
                  <a:pt x="579706" y="1528715"/>
                  <a:pt x="545637" y="1401566"/>
                  <a:pt x="546034" y="1272187"/>
                </a:cubicBezTo>
                <a:lnTo>
                  <a:pt x="263494" y="1120511"/>
                </a:lnTo>
                <a:lnTo>
                  <a:pt x="321976" y="902254"/>
                </a:lnTo>
                <a:lnTo>
                  <a:pt x="642501" y="912169"/>
                </a:lnTo>
                <a:cubicBezTo>
                  <a:pt x="706846" y="799925"/>
                  <a:pt x="799926" y="706845"/>
                  <a:pt x="912169" y="642500"/>
                </a:cubicBezTo>
                <a:lnTo>
                  <a:pt x="902255" y="321976"/>
                </a:lnTo>
                <a:lnTo>
                  <a:pt x="1120511" y="263495"/>
                </a:lnTo>
                <a:lnTo>
                  <a:pt x="1272187" y="546035"/>
                </a:lnTo>
                <a:cubicBezTo>
                  <a:pt x="1401565" y="545637"/>
                  <a:pt x="1528715" y="579706"/>
                  <a:pt x="1640561" y="644740"/>
                </a:cubicBezTo>
                <a:lnTo>
                  <a:pt x="1640561" y="644740"/>
                </a:lnTo>
                <a:close/>
              </a:path>
            </a:pathLst>
          </a:custGeom>
          <a:solidFill>
            <a:srgbClr val="BFBBF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622" tIns="573622" rIns="573622" bIns="573622" numCol="1" spcCol="1270" anchor="ctr" anchorCtr="0">
            <a:noAutofit/>
          </a:bodyPr>
          <a:lstStyle/>
          <a:p>
            <a:pPr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Lorem</a:t>
            </a:r>
            <a:r>
              <a:rPr 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</a:t>
            </a:r>
            <a:r>
              <a:rPr lang="en-US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ipsum</a:t>
            </a:r>
            <a:endParaRPr lang="en-US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环形箭头 6"/>
          <p:cNvSpPr/>
          <p:nvPr/>
        </p:nvSpPr>
        <p:spPr>
          <a:xfrm>
            <a:off x="2527487" y="2999330"/>
            <a:ext cx="3051380" cy="3051380"/>
          </a:xfrm>
          <a:prstGeom prst="circularArrow">
            <a:avLst>
              <a:gd name="adj1" fmla="val 4687"/>
              <a:gd name="adj2" fmla="val 299029"/>
              <a:gd name="adj3" fmla="val 2553098"/>
              <a:gd name="adj4" fmla="val 15783893"/>
              <a:gd name="adj5" fmla="val 5469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20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形状 7"/>
          <p:cNvSpPr/>
          <p:nvPr/>
        </p:nvSpPr>
        <p:spPr>
          <a:xfrm>
            <a:off x="999367" y="2415352"/>
            <a:ext cx="2217018" cy="2217018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20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环形箭头 8"/>
          <p:cNvSpPr/>
          <p:nvPr/>
        </p:nvSpPr>
        <p:spPr>
          <a:xfrm>
            <a:off x="1884551" y="1230780"/>
            <a:ext cx="2390392" cy="2390392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20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grpSp>
        <p:nvGrpSpPr>
          <p:cNvPr id="33" name="Group 276"/>
          <p:cNvGrpSpPr/>
          <p:nvPr/>
        </p:nvGrpSpPr>
        <p:grpSpPr>
          <a:xfrm>
            <a:off x="5653137" y="1620621"/>
            <a:ext cx="885731" cy="41133"/>
            <a:chOff x="5071484" y="4559432"/>
            <a:chExt cx="1599308" cy="74272"/>
          </a:xfrm>
        </p:grpSpPr>
        <p:sp>
          <p:nvSpPr>
            <p:cNvPr id="34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d-ID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6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37" name="Straight Connector 265"/>
              <p:cNvCxnSpPr>
                <a:endCxn id="34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3" name="文本框 82"/>
          <p:cNvSpPr txBox="1"/>
          <p:nvPr/>
        </p:nvSpPr>
        <p:spPr>
          <a:xfrm>
            <a:off x="4167505" y="773430"/>
            <a:ext cx="38569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719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3600" b="1" dirty="0">
                <a:sym typeface="Arial" panose="020B0604020202020204" pitchFamily="34" charset="0"/>
              </a:rPr>
              <a:t>一.标准制订背景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62955" y="1661795"/>
            <a:ext cx="5555615" cy="47847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23850" indent="-323850" algn="just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皮革中的农药残留来源于牧场杀虫、原皮防腐等环节。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2012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年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月，国际标准化组织发布的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《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鞋类和鞋材中潜在的危险物质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技术报告（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IS0/TR 16178)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指出，皮革中可能存在滴滴涕、六六六等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种对人类健康有害的杀虫杀菌农药，但因没有检测方法标准而无法开展检测和管制。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23850" indent="-323850" algn="just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其中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DDT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、林丹、硫丹、六氯环已烷、狄氏剂、异狄氏剂、灭蚁灵等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种农药属于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《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关于持久性有机污染物的斯德哥尔摩公约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（简称：</a:t>
            </a:r>
            <a:r>
              <a:rPr lang="en-US" altLang="zh-CN" sz="200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POPs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公约）列为禁止生产、销售和使用的有机农药。</a:t>
            </a:r>
          </a:p>
        </p:txBody>
      </p:sp>
      <p:pic>
        <p:nvPicPr>
          <p:cNvPr id="43014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900" y="2998470"/>
            <a:ext cx="1476375" cy="1666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5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5345" y="3952875"/>
            <a:ext cx="3198813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6" name="图片 3"/>
          <p:cNvPicPr>
            <a:picLocks noChangeAspect="1"/>
          </p:cNvPicPr>
          <p:nvPr/>
        </p:nvPicPr>
        <p:blipFill>
          <a:blip r:embed="rId5"/>
          <a:srcRect l="31898"/>
          <a:stretch>
            <a:fillRect/>
          </a:stretch>
        </p:blipFill>
        <p:spPr>
          <a:xfrm>
            <a:off x="661670" y="3087370"/>
            <a:ext cx="925195" cy="1515745"/>
          </a:xfrm>
          <a:prstGeom prst="rect">
            <a:avLst/>
          </a:prstGeom>
          <a:noFill/>
          <a:ln w="9525" cap="flat" cmpd="sng">
            <a:solidFill>
              <a:srgbClr val="FF9966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3017" name="Picture 33" descr="https://gimg2.baidu.com/image_search/src=http%3A%2F%2Fbkimg.cdn.bcebos.com%2Fpic%2F2934349b033b5bb5253c494b38d3d539b700bc98&amp;refer=http%3A%2F%2Fbkimg.cdn.bcebos.com&amp;app=2002&amp;size=f9999,10000&amp;q=a80&amp;n=0&amp;g=0n&amp;fmt=auto?sec=1657187782&amp;t=363f994d614c99e638970a1e5f335f4c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03475" y="1791335"/>
            <a:ext cx="1609090" cy="12071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276"/>
          <p:cNvGrpSpPr/>
          <p:nvPr/>
        </p:nvGrpSpPr>
        <p:grpSpPr>
          <a:xfrm>
            <a:off x="5653137" y="1684756"/>
            <a:ext cx="885731" cy="41133"/>
            <a:chOff x="5071484" y="4559432"/>
            <a:chExt cx="1599308" cy="74272"/>
          </a:xfrm>
        </p:grpSpPr>
        <p:sp>
          <p:nvSpPr>
            <p:cNvPr id="49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d-ID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50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51" name="Straight Connector 265"/>
              <p:cNvCxnSpPr>
                <a:endCxn id="49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3" name="文本框 82"/>
          <p:cNvSpPr txBox="1"/>
          <p:nvPr/>
        </p:nvSpPr>
        <p:spPr>
          <a:xfrm>
            <a:off x="4167505" y="773430"/>
            <a:ext cx="38569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719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3600" b="1" dirty="0">
                <a:sym typeface="Arial" panose="020B0604020202020204" pitchFamily="34" charset="0"/>
              </a:rPr>
              <a:t>一.标准制订背景</a:t>
            </a:r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1256665" y="3740785"/>
            <a:ext cx="4819015" cy="17068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23850" indent="-3238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研究报道，有生皮及皮革制品中检出滴滴涕六六六农药，特别是来自非洲的样品中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63%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检出有机氯类农药。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403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740" y="1418590"/>
            <a:ext cx="7804150" cy="1854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40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85" y="3368040"/>
            <a:ext cx="4191000" cy="2951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76"/>
          <p:cNvGrpSpPr/>
          <p:nvPr/>
        </p:nvGrpSpPr>
        <p:grpSpPr>
          <a:xfrm>
            <a:off x="5653137" y="1620621"/>
            <a:ext cx="885731" cy="41133"/>
            <a:chOff x="5071484" y="4559432"/>
            <a:chExt cx="1599308" cy="74272"/>
          </a:xfrm>
        </p:grpSpPr>
        <p:sp>
          <p:nvSpPr>
            <p:cNvPr id="30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d-ID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32" name="Straight Connector 265"/>
              <p:cNvCxnSpPr>
                <a:endCxn id="30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/>
          <p:nvPr/>
        </p:nvGrpSpPr>
        <p:grpSpPr>
          <a:xfrm>
            <a:off x="1184275" y="1661795"/>
            <a:ext cx="2696210" cy="2416175"/>
            <a:chOff x="6569" y="3002"/>
            <a:chExt cx="6060" cy="6312"/>
          </a:xfrm>
        </p:grpSpPr>
        <p:sp>
          <p:nvSpPr>
            <p:cNvPr id="3093" name="AutoShape 4"/>
            <p:cNvSpPr/>
            <p:nvPr/>
          </p:nvSpPr>
          <p:spPr bwMode="auto">
            <a:xfrm>
              <a:off x="7709" y="3002"/>
              <a:ext cx="3767" cy="2172"/>
            </a:xfrm>
            <a:custGeom>
              <a:avLst/>
              <a:gdLst>
                <a:gd name="T0" fmla="*/ 3005978 w 21591"/>
                <a:gd name="T1" fmla="*/ 1737511 h 21574"/>
                <a:gd name="T2" fmla="*/ 3005978 w 21591"/>
                <a:gd name="T3" fmla="*/ 1737511 h 21574"/>
                <a:gd name="T4" fmla="*/ 3005978 w 21591"/>
                <a:gd name="T5" fmla="*/ 1737511 h 21574"/>
                <a:gd name="T6" fmla="*/ 3005978 w 21591"/>
                <a:gd name="T7" fmla="*/ 1737511 h 2157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1" h="21574">
                  <a:moveTo>
                    <a:pt x="10462" y="77"/>
                  </a:moveTo>
                  <a:cubicBezTo>
                    <a:pt x="10332" y="138"/>
                    <a:pt x="10208" y="234"/>
                    <a:pt x="10095" y="362"/>
                  </a:cubicBezTo>
                  <a:lnTo>
                    <a:pt x="704" y="9694"/>
                  </a:lnTo>
                  <a:cubicBezTo>
                    <a:pt x="483" y="9935"/>
                    <a:pt x="301" y="10273"/>
                    <a:pt x="177" y="10673"/>
                  </a:cubicBezTo>
                  <a:cubicBezTo>
                    <a:pt x="63" y="11046"/>
                    <a:pt x="2" y="11461"/>
                    <a:pt x="0" y="11883"/>
                  </a:cubicBezTo>
                  <a:lnTo>
                    <a:pt x="0" y="19249"/>
                  </a:lnTo>
                  <a:cubicBezTo>
                    <a:pt x="-5" y="19551"/>
                    <a:pt x="86" y="19833"/>
                    <a:pt x="236" y="19985"/>
                  </a:cubicBezTo>
                  <a:cubicBezTo>
                    <a:pt x="381" y="20132"/>
                    <a:pt x="560" y="20134"/>
                    <a:pt x="707" y="19992"/>
                  </a:cubicBezTo>
                  <a:lnTo>
                    <a:pt x="4080" y="16533"/>
                  </a:lnTo>
                  <a:cubicBezTo>
                    <a:pt x="4355" y="16248"/>
                    <a:pt x="4670" y="16102"/>
                    <a:pt x="4991" y="16111"/>
                  </a:cubicBezTo>
                  <a:cubicBezTo>
                    <a:pt x="5292" y="16119"/>
                    <a:pt x="5587" y="16265"/>
                    <a:pt x="5846" y="16533"/>
                  </a:cubicBezTo>
                  <a:lnTo>
                    <a:pt x="10783" y="21575"/>
                  </a:lnTo>
                  <a:lnTo>
                    <a:pt x="15743" y="16533"/>
                  </a:lnTo>
                  <a:cubicBezTo>
                    <a:pt x="16002" y="16265"/>
                    <a:pt x="16297" y="16119"/>
                    <a:pt x="16598" y="16111"/>
                  </a:cubicBezTo>
                  <a:cubicBezTo>
                    <a:pt x="16919" y="16102"/>
                    <a:pt x="17234" y="16248"/>
                    <a:pt x="17509" y="16533"/>
                  </a:cubicBezTo>
                  <a:lnTo>
                    <a:pt x="20882" y="19992"/>
                  </a:lnTo>
                  <a:cubicBezTo>
                    <a:pt x="21029" y="20134"/>
                    <a:pt x="21208" y="20131"/>
                    <a:pt x="21353" y="19985"/>
                  </a:cubicBezTo>
                  <a:cubicBezTo>
                    <a:pt x="21504" y="19833"/>
                    <a:pt x="21595" y="19551"/>
                    <a:pt x="21590" y="19249"/>
                  </a:cubicBezTo>
                  <a:lnTo>
                    <a:pt x="21590" y="11883"/>
                  </a:lnTo>
                  <a:cubicBezTo>
                    <a:pt x="21589" y="11461"/>
                    <a:pt x="21527" y="11046"/>
                    <a:pt x="21412" y="10673"/>
                  </a:cubicBezTo>
                  <a:cubicBezTo>
                    <a:pt x="21288" y="10273"/>
                    <a:pt x="21107" y="9936"/>
                    <a:pt x="20885" y="9694"/>
                  </a:cubicBezTo>
                  <a:lnTo>
                    <a:pt x="11494" y="362"/>
                  </a:lnTo>
                  <a:cubicBezTo>
                    <a:pt x="11381" y="234"/>
                    <a:pt x="11258" y="138"/>
                    <a:pt x="11128" y="77"/>
                  </a:cubicBezTo>
                  <a:cubicBezTo>
                    <a:pt x="10910" y="-25"/>
                    <a:pt x="10680" y="-25"/>
                    <a:pt x="10462" y="77"/>
                  </a:cubicBezTo>
                  <a:close/>
                </a:path>
              </a:pathLst>
            </a:custGeom>
            <a:solidFill>
              <a:srgbClr val="BC85D5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zh-CN" altLang="en-US" sz="900"/>
            </a:p>
          </p:txBody>
        </p:sp>
        <p:sp>
          <p:nvSpPr>
            <p:cNvPr id="3094" name="AutoShape 5"/>
            <p:cNvSpPr/>
            <p:nvPr/>
          </p:nvSpPr>
          <p:spPr bwMode="auto">
            <a:xfrm rot="7190936">
              <a:off x="9660" y="6345"/>
              <a:ext cx="3767" cy="2172"/>
            </a:xfrm>
            <a:custGeom>
              <a:avLst/>
              <a:gdLst>
                <a:gd name="T0" fmla="*/ 3005978 w 21591"/>
                <a:gd name="T1" fmla="*/ 1737511 h 21574"/>
                <a:gd name="T2" fmla="*/ 3005978 w 21591"/>
                <a:gd name="T3" fmla="*/ 1737511 h 21574"/>
                <a:gd name="T4" fmla="*/ 3005978 w 21591"/>
                <a:gd name="T5" fmla="*/ 1737511 h 21574"/>
                <a:gd name="T6" fmla="*/ 3005978 w 21591"/>
                <a:gd name="T7" fmla="*/ 1737511 h 2157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1" h="21574">
                  <a:moveTo>
                    <a:pt x="10462" y="77"/>
                  </a:moveTo>
                  <a:cubicBezTo>
                    <a:pt x="10332" y="138"/>
                    <a:pt x="10208" y="234"/>
                    <a:pt x="10095" y="362"/>
                  </a:cubicBezTo>
                  <a:lnTo>
                    <a:pt x="704" y="9694"/>
                  </a:lnTo>
                  <a:cubicBezTo>
                    <a:pt x="483" y="9935"/>
                    <a:pt x="301" y="10273"/>
                    <a:pt x="177" y="10673"/>
                  </a:cubicBezTo>
                  <a:cubicBezTo>
                    <a:pt x="63" y="11046"/>
                    <a:pt x="2" y="11461"/>
                    <a:pt x="0" y="11883"/>
                  </a:cubicBezTo>
                  <a:lnTo>
                    <a:pt x="0" y="19249"/>
                  </a:lnTo>
                  <a:cubicBezTo>
                    <a:pt x="-5" y="19551"/>
                    <a:pt x="86" y="19833"/>
                    <a:pt x="236" y="19985"/>
                  </a:cubicBezTo>
                  <a:cubicBezTo>
                    <a:pt x="381" y="20132"/>
                    <a:pt x="560" y="20134"/>
                    <a:pt x="707" y="19992"/>
                  </a:cubicBezTo>
                  <a:lnTo>
                    <a:pt x="4080" y="16533"/>
                  </a:lnTo>
                  <a:cubicBezTo>
                    <a:pt x="4355" y="16248"/>
                    <a:pt x="4670" y="16102"/>
                    <a:pt x="4991" y="16111"/>
                  </a:cubicBezTo>
                  <a:cubicBezTo>
                    <a:pt x="5292" y="16119"/>
                    <a:pt x="5587" y="16265"/>
                    <a:pt x="5846" y="16533"/>
                  </a:cubicBezTo>
                  <a:lnTo>
                    <a:pt x="10783" y="21575"/>
                  </a:lnTo>
                  <a:lnTo>
                    <a:pt x="15743" y="16533"/>
                  </a:lnTo>
                  <a:cubicBezTo>
                    <a:pt x="16002" y="16265"/>
                    <a:pt x="16297" y="16119"/>
                    <a:pt x="16598" y="16111"/>
                  </a:cubicBezTo>
                  <a:cubicBezTo>
                    <a:pt x="16919" y="16102"/>
                    <a:pt x="17234" y="16248"/>
                    <a:pt x="17509" y="16533"/>
                  </a:cubicBezTo>
                  <a:lnTo>
                    <a:pt x="20882" y="19992"/>
                  </a:lnTo>
                  <a:cubicBezTo>
                    <a:pt x="21029" y="20134"/>
                    <a:pt x="21208" y="20131"/>
                    <a:pt x="21353" y="19985"/>
                  </a:cubicBezTo>
                  <a:cubicBezTo>
                    <a:pt x="21504" y="19833"/>
                    <a:pt x="21595" y="19551"/>
                    <a:pt x="21590" y="19249"/>
                  </a:cubicBezTo>
                  <a:lnTo>
                    <a:pt x="21590" y="11883"/>
                  </a:lnTo>
                  <a:cubicBezTo>
                    <a:pt x="21589" y="11461"/>
                    <a:pt x="21527" y="11046"/>
                    <a:pt x="21412" y="10673"/>
                  </a:cubicBezTo>
                  <a:cubicBezTo>
                    <a:pt x="21288" y="10273"/>
                    <a:pt x="21107" y="9936"/>
                    <a:pt x="20885" y="9694"/>
                  </a:cubicBezTo>
                  <a:lnTo>
                    <a:pt x="11494" y="362"/>
                  </a:lnTo>
                  <a:cubicBezTo>
                    <a:pt x="11381" y="234"/>
                    <a:pt x="11258" y="138"/>
                    <a:pt x="11128" y="77"/>
                  </a:cubicBezTo>
                  <a:cubicBezTo>
                    <a:pt x="10910" y="-25"/>
                    <a:pt x="10680" y="-25"/>
                    <a:pt x="10462" y="77"/>
                  </a:cubicBezTo>
                  <a:close/>
                </a:path>
              </a:pathLst>
            </a:custGeom>
            <a:solidFill>
              <a:srgbClr val="44457B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zh-CN" altLang="en-US" sz="900"/>
            </a:p>
          </p:txBody>
        </p:sp>
        <p:sp>
          <p:nvSpPr>
            <p:cNvPr id="3095" name="AutoShape 6"/>
            <p:cNvSpPr/>
            <p:nvPr/>
          </p:nvSpPr>
          <p:spPr bwMode="auto">
            <a:xfrm rot="14408502">
              <a:off x="5772" y="6345"/>
              <a:ext cx="3767" cy="2172"/>
            </a:xfrm>
            <a:custGeom>
              <a:avLst/>
              <a:gdLst>
                <a:gd name="T0" fmla="*/ 3005978 w 21591"/>
                <a:gd name="T1" fmla="*/ 1737511 h 21574"/>
                <a:gd name="T2" fmla="*/ 3005978 w 21591"/>
                <a:gd name="T3" fmla="*/ 1737511 h 21574"/>
                <a:gd name="T4" fmla="*/ 3005978 w 21591"/>
                <a:gd name="T5" fmla="*/ 1737511 h 21574"/>
                <a:gd name="T6" fmla="*/ 3005978 w 21591"/>
                <a:gd name="T7" fmla="*/ 1737511 h 2157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1" h="21574">
                  <a:moveTo>
                    <a:pt x="10462" y="77"/>
                  </a:moveTo>
                  <a:cubicBezTo>
                    <a:pt x="10332" y="138"/>
                    <a:pt x="10208" y="234"/>
                    <a:pt x="10095" y="362"/>
                  </a:cubicBezTo>
                  <a:lnTo>
                    <a:pt x="704" y="9694"/>
                  </a:lnTo>
                  <a:cubicBezTo>
                    <a:pt x="483" y="9935"/>
                    <a:pt x="301" y="10273"/>
                    <a:pt x="177" y="10673"/>
                  </a:cubicBezTo>
                  <a:cubicBezTo>
                    <a:pt x="63" y="11046"/>
                    <a:pt x="2" y="11461"/>
                    <a:pt x="0" y="11883"/>
                  </a:cubicBezTo>
                  <a:lnTo>
                    <a:pt x="0" y="19249"/>
                  </a:lnTo>
                  <a:cubicBezTo>
                    <a:pt x="-5" y="19551"/>
                    <a:pt x="86" y="19833"/>
                    <a:pt x="236" y="19985"/>
                  </a:cubicBezTo>
                  <a:cubicBezTo>
                    <a:pt x="381" y="20132"/>
                    <a:pt x="560" y="20134"/>
                    <a:pt x="707" y="19992"/>
                  </a:cubicBezTo>
                  <a:lnTo>
                    <a:pt x="4080" y="16533"/>
                  </a:lnTo>
                  <a:cubicBezTo>
                    <a:pt x="4355" y="16248"/>
                    <a:pt x="4670" y="16102"/>
                    <a:pt x="4991" y="16111"/>
                  </a:cubicBezTo>
                  <a:cubicBezTo>
                    <a:pt x="5292" y="16119"/>
                    <a:pt x="5587" y="16265"/>
                    <a:pt x="5846" y="16533"/>
                  </a:cubicBezTo>
                  <a:lnTo>
                    <a:pt x="10783" y="21575"/>
                  </a:lnTo>
                  <a:lnTo>
                    <a:pt x="15743" y="16533"/>
                  </a:lnTo>
                  <a:cubicBezTo>
                    <a:pt x="16002" y="16265"/>
                    <a:pt x="16297" y="16119"/>
                    <a:pt x="16598" y="16111"/>
                  </a:cubicBezTo>
                  <a:cubicBezTo>
                    <a:pt x="16919" y="16102"/>
                    <a:pt x="17234" y="16248"/>
                    <a:pt x="17509" y="16533"/>
                  </a:cubicBezTo>
                  <a:lnTo>
                    <a:pt x="20882" y="19992"/>
                  </a:lnTo>
                  <a:cubicBezTo>
                    <a:pt x="21029" y="20134"/>
                    <a:pt x="21208" y="20131"/>
                    <a:pt x="21353" y="19985"/>
                  </a:cubicBezTo>
                  <a:cubicBezTo>
                    <a:pt x="21504" y="19833"/>
                    <a:pt x="21595" y="19551"/>
                    <a:pt x="21590" y="19249"/>
                  </a:cubicBezTo>
                  <a:lnTo>
                    <a:pt x="21590" y="11883"/>
                  </a:lnTo>
                  <a:cubicBezTo>
                    <a:pt x="21589" y="11461"/>
                    <a:pt x="21527" y="11046"/>
                    <a:pt x="21412" y="10673"/>
                  </a:cubicBezTo>
                  <a:cubicBezTo>
                    <a:pt x="21288" y="10273"/>
                    <a:pt x="21107" y="9936"/>
                    <a:pt x="20885" y="9694"/>
                  </a:cubicBezTo>
                  <a:lnTo>
                    <a:pt x="11494" y="362"/>
                  </a:lnTo>
                  <a:cubicBezTo>
                    <a:pt x="11381" y="234"/>
                    <a:pt x="11258" y="138"/>
                    <a:pt x="11128" y="77"/>
                  </a:cubicBezTo>
                  <a:cubicBezTo>
                    <a:pt x="10910" y="-25"/>
                    <a:pt x="10680" y="-25"/>
                    <a:pt x="10462" y="77"/>
                  </a:cubicBezTo>
                  <a:close/>
                </a:path>
              </a:pathLst>
            </a:custGeom>
            <a:solidFill>
              <a:srgbClr val="BFBBF6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zh-CN" altLang="en-US" sz="900"/>
            </a:p>
          </p:txBody>
        </p:sp>
        <p:sp>
          <p:nvSpPr>
            <p:cNvPr id="3096" name="AutoShape 7"/>
            <p:cNvSpPr/>
            <p:nvPr/>
          </p:nvSpPr>
          <p:spPr bwMode="auto">
            <a:xfrm rot="17988107">
              <a:off x="7509" y="4872"/>
              <a:ext cx="1707" cy="1462"/>
            </a:xfrm>
            <a:custGeom>
              <a:avLst/>
              <a:gdLst>
                <a:gd name="T0" fmla="*/ 1362066 w 21595"/>
                <a:gd name="T1" fmla="*/ 1168719 h 21558"/>
                <a:gd name="T2" fmla="*/ 1362066 w 21595"/>
                <a:gd name="T3" fmla="*/ 1168719 h 21558"/>
                <a:gd name="T4" fmla="*/ 1362066 w 21595"/>
                <a:gd name="T5" fmla="*/ 1168719 h 21558"/>
                <a:gd name="T6" fmla="*/ 1362066 w 21595"/>
                <a:gd name="T7" fmla="*/ 1168719 h 215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5" h="21558">
                  <a:moveTo>
                    <a:pt x="10493" y="51"/>
                  </a:moveTo>
                  <a:cubicBezTo>
                    <a:pt x="10364" y="92"/>
                    <a:pt x="10240" y="157"/>
                    <a:pt x="10128" y="243"/>
                  </a:cubicBezTo>
                  <a:lnTo>
                    <a:pt x="760" y="6503"/>
                  </a:lnTo>
                  <a:cubicBezTo>
                    <a:pt x="539" y="6665"/>
                    <a:pt x="358" y="6891"/>
                    <a:pt x="234" y="7160"/>
                  </a:cubicBezTo>
                  <a:cubicBezTo>
                    <a:pt x="120" y="7410"/>
                    <a:pt x="59" y="7688"/>
                    <a:pt x="58" y="7971"/>
                  </a:cubicBezTo>
                  <a:lnTo>
                    <a:pt x="0" y="20989"/>
                  </a:lnTo>
                  <a:cubicBezTo>
                    <a:pt x="-5" y="21191"/>
                    <a:pt x="85" y="21381"/>
                    <a:pt x="236" y="21483"/>
                  </a:cubicBezTo>
                  <a:cubicBezTo>
                    <a:pt x="380" y="21581"/>
                    <a:pt x="559" y="21583"/>
                    <a:pt x="705" y="21487"/>
                  </a:cubicBezTo>
                  <a:lnTo>
                    <a:pt x="9075" y="16252"/>
                  </a:lnTo>
                  <a:cubicBezTo>
                    <a:pt x="9626" y="15928"/>
                    <a:pt x="10233" y="15755"/>
                    <a:pt x="10851" y="15747"/>
                  </a:cubicBezTo>
                  <a:cubicBezTo>
                    <a:pt x="11549" y="15738"/>
                    <a:pt x="12237" y="15939"/>
                    <a:pt x="12848" y="16331"/>
                  </a:cubicBezTo>
                  <a:lnTo>
                    <a:pt x="20831" y="21487"/>
                  </a:lnTo>
                  <a:cubicBezTo>
                    <a:pt x="20977" y="21583"/>
                    <a:pt x="21156" y="21581"/>
                    <a:pt x="21301" y="21483"/>
                  </a:cubicBezTo>
                  <a:cubicBezTo>
                    <a:pt x="21451" y="21381"/>
                    <a:pt x="21542" y="21192"/>
                    <a:pt x="21538" y="20989"/>
                  </a:cubicBezTo>
                  <a:lnTo>
                    <a:pt x="21595" y="7971"/>
                  </a:lnTo>
                  <a:cubicBezTo>
                    <a:pt x="21593" y="7688"/>
                    <a:pt x="21532" y="7410"/>
                    <a:pt x="21417" y="7160"/>
                  </a:cubicBezTo>
                  <a:cubicBezTo>
                    <a:pt x="21293" y="6891"/>
                    <a:pt x="21112" y="6665"/>
                    <a:pt x="20891" y="6503"/>
                  </a:cubicBezTo>
                  <a:lnTo>
                    <a:pt x="11523" y="243"/>
                  </a:lnTo>
                  <a:cubicBezTo>
                    <a:pt x="11411" y="157"/>
                    <a:pt x="11288" y="92"/>
                    <a:pt x="11158" y="51"/>
                  </a:cubicBezTo>
                  <a:cubicBezTo>
                    <a:pt x="10940" y="-17"/>
                    <a:pt x="10711" y="-17"/>
                    <a:pt x="10493" y="51"/>
                  </a:cubicBezTo>
                  <a:close/>
                </a:path>
              </a:pathLst>
            </a:custGeom>
            <a:solidFill>
              <a:srgbClr val="44457B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zh-CN" altLang="en-US" sz="900"/>
            </a:p>
          </p:txBody>
        </p:sp>
        <p:sp>
          <p:nvSpPr>
            <p:cNvPr id="3097" name="AutoShape 8"/>
            <p:cNvSpPr/>
            <p:nvPr/>
          </p:nvSpPr>
          <p:spPr bwMode="auto">
            <a:xfrm rot="3622495">
              <a:off x="9978" y="4873"/>
              <a:ext cx="1707" cy="1462"/>
            </a:xfrm>
            <a:custGeom>
              <a:avLst/>
              <a:gdLst>
                <a:gd name="T0" fmla="*/ 1362066 w 21595"/>
                <a:gd name="T1" fmla="*/ 1168719 h 21558"/>
                <a:gd name="T2" fmla="*/ 1362066 w 21595"/>
                <a:gd name="T3" fmla="*/ 1168719 h 21558"/>
                <a:gd name="T4" fmla="*/ 1362066 w 21595"/>
                <a:gd name="T5" fmla="*/ 1168719 h 21558"/>
                <a:gd name="T6" fmla="*/ 1362066 w 21595"/>
                <a:gd name="T7" fmla="*/ 1168719 h 215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5" h="21558">
                  <a:moveTo>
                    <a:pt x="10493" y="51"/>
                  </a:moveTo>
                  <a:cubicBezTo>
                    <a:pt x="10364" y="92"/>
                    <a:pt x="10240" y="157"/>
                    <a:pt x="10128" y="243"/>
                  </a:cubicBezTo>
                  <a:lnTo>
                    <a:pt x="760" y="6503"/>
                  </a:lnTo>
                  <a:cubicBezTo>
                    <a:pt x="539" y="6665"/>
                    <a:pt x="358" y="6891"/>
                    <a:pt x="234" y="7160"/>
                  </a:cubicBezTo>
                  <a:cubicBezTo>
                    <a:pt x="120" y="7410"/>
                    <a:pt x="59" y="7688"/>
                    <a:pt x="58" y="7971"/>
                  </a:cubicBezTo>
                  <a:lnTo>
                    <a:pt x="0" y="20989"/>
                  </a:lnTo>
                  <a:cubicBezTo>
                    <a:pt x="-5" y="21191"/>
                    <a:pt x="85" y="21381"/>
                    <a:pt x="236" y="21483"/>
                  </a:cubicBezTo>
                  <a:cubicBezTo>
                    <a:pt x="380" y="21581"/>
                    <a:pt x="559" y="21583"/>
                    <a:pt x="705" y="21487"/>
                  </a:cubicBezTo>
                  <a:lnTo>
                    <a:pt x="9075" y="16252"/>
                  </a:lnTo>
                  <a:cubicBezTo>
                    <a:pt x="9626" y="15928"/>
                    <a:pt x="10233" y="15755"/>
                    <a:pt x="10851" y="15747"/>
                  </a:cubicBezTo>
                  <a:cubicBezTo>
                    <a:pt x="11549" y="15738"/>
                    <a:pt x="12237" y="15939"/>
                    <a:pt x="12848" y="16331"/>
                  </a:cubicBezTo>
                  <a:lnTo>
                    <a:pt x="20831" y="21487"/>
                  </a:lnTo>
                  <a:cubicBezTo>
                    <a:pt x="20977" y="21583"/>
                    <a:pt x="21156" y="21581"/>
                    <a:pt x="21301" y="21483"/>
                  </a:cubicBezTo>
                  <a:cubicBezTo>
                    <a:pt x="21451" y="21381"/>
                    <a:pt x="21542" y="21192"/>
                    <a:pt x="21538" y="20989"/>
                  </a:cubicBezTo>
                  <a:lnTo>
                    <a:pt x="21595" y="7971"/>
                  </a:lnTo>
                  <a:cubicBezTo>
                    <a:pt x="21593" y="7688"/>
                    <a:pt x="21532" y="7410"/>
                    <a:pt x="21417" y="7160"/>
                  </a:cubicBezTo>
                  <a:cubicBezTo>
                    <a:pt x="21293" y="6891"/>
                    <a:pt x="21112" y="6665"/>
                    <a:pt x="20891" y="6503"/>
                  </a:cubicBezTo>
                  <a:lnTo>
                    <a:pt x="11523" y="243"/>
                  </a:lnTo>
                  <a:cubicBezTo>
                    <a:pt x="11411" y="157"/>
                    <a:pt x="11288" y="92"/>
                    <a:pt x="11158" y="51"/>
                  </a:cubicBezTo>
                  <a:cubicBezTo>
                    <a:pt x="10940" y="-17"/>
                    <a:pt x="10711" y="-17"/>
                    <a:pt x="10493" y="51"/>
                  </a:cubicBezTo>
                  <a:close/>
                </a:path>
              </a:pathLst>
            </a:custGeom>
            <a:solidFill>
              <a:srgbClr val="BFBBF6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zh-CN" altLang="en-US" sz="900"/>
            </a:p>
          </p:txBody>
        </p:sp>
        <p:sp>
          <p:nvSpPr>
            <p:cNvPr id="3098" name="AutoShape 9"/>
            <p:cNvSpPr/>
            <p:nvPr/>
          </p:nvSpPr>
          <p:spPr bwMode="auto">
            <a:xfrm rot="10800000">
              <a:off x="8728" y="7027"/>
              <a:ext cx="1707" cy="1462"/>
            </a:xfrm>
            <a:custGeom>
              <a:avLst/>
              <a:gdLst>
                <a:gd name="T0" fmla="*/ 1362066 w 21595"/>
                <a:gd name="T1" fmla="*/ 1168719 h 21558"/>
                <a:gd name="T2" fmla="*/ 1362066 w 21595"/>
                <a:gd name="T3" fmla="*/ 1168719 h 21558"/>
                <a:gd name="T4" fmla="*/ 1362066 w 21595"/>
                <a:gd name="T5" fmla="*/ 1168719 h 21558"/>
                <a:gd name="T6" fmla="*/ 1362066 w 21595"/>
                <a:gd name="T7" fmla="*/ 1168719 h 215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5" h="21558">
                  <a:moveTo>
                    <a:pt x="10493" y="51"/>
                  </a:moveTo>
                  <a:cubicBezTo>
                    <a:pt x="10364" y="92"/>
                    <a:pt x="10240" y="157"/>
                    <a:pt x="10128" y="243"/>
                  </a:cubicBezTo>
                  <a:lnTo>
                    <a:pt x="760" y="6503"/>
                  </a:lnTo>
                  <a:cubicBezTo>
                    <a:pt x="539" y="6665"/>
                    <a:pt x="358" y="6891"/>
                    <a:pt x="234" y="7160"/>
                  </a:cubicBezTo>
                  <a:cubicBezTo>
                    <a:pt x="120" y="7410"/>
                    <a:pt x="59" y="7688"/>
                    <a:pt x="58" y="7971"/>
                  </a:cubicBezTo>
                  <a:lnTo>
                    <a:pt x="0" y="20989"/>
                  </a:lnTo>
                  <a:cubicBezTo>
                    <a:pt x="-5" y="21191"/>
                    <a:pt x="85" y="21381"/>
                    <a:pt x="236" y="21483"/>
                  </a:cubicBezTo>
                  <a:cubicBezTo>
                    <a:pt x="380" y="21581"/>
                    <a:pt x="559" y="21583"/>
                    <a:pt x="705" y="21487"/>
                  </a:cubicBezTo>
                  <a:lnTo>
                    <a:pt x="9075" y="16252"/>
                  </a:lnTo>
                  <a:cubicBezTo>
                    <a:pt x="9626" y="15928"/>
                    <a:pt x="10233" y="15755"/>
                    <a:pt x="10851" y="15747"/>
                  </a:cubicBezTo>
                  <a:cubicBezTo>
                    <a:pt x="11549" y="15738"/>
                    <a:pt x="12237" y="15939"/>
                    <a:pt x="12848" y="16331"/>
                  </a:cubicBezTo>
                  <a:lnTo>
                    <a:pt x="20831" y="21487"/>
                  </a:lnTo>
                  <a:cubicBezTo>
                    <a:pt x="20977" y="21583"/>
                    <a:pt x="21156" y="21581"/>
                    <a:pt x="21301" y="21483"/>
                  </a:cubicBezTo>
                  <a:cubicBezTo>
                    <a:pt x="21451" y="21381"/>
                    <a:pt x="21542" y="21192"/>
                    <a:pt x="21538" y="20989"/>
                  </a:cubicBezTo>
                  <a:lnTo>
                    <a:pt x="21595" y="7971"/>
                  </a:lnTo>
                  <a:cubicBezTo>
                    <a:pt x="21593" y="7688"/>
                    <a:pt x="21532" y="7410"/>
                    <a:pt x="21417" y="7160"/>
                  </a:cubicBezTo>
                  <a:cubicBezTo>
                    <a:pt x="21293" y="6891"/>
                    <a:pt x="21112" y="6665"/>
                    <a:pt x="20891" y="6503"/>
                  </a:cubicBezTo>
                  <a:lnTo>
                    <a:pt x="11523" y="243"/>
                  </a:lnTo>
                  <a:cubicBezTo>
                    <a:pt x="11411" y="157"/>
                    <a:pt x="11288" y="92"/>
                    <a:pt x="11158" y="51"/>
                  </a:cubicBezTo>
                  <a:cubicBezTo>
                    <a:pt x="10940" y="-17"/>
                    <a:pt x="10711" y="-17"/>
                    <a:pt x="10493" y="51"/>
                  </a:cubicBezTo>
                  <a:close/>
                </a:path>
              </a:pathLst>
            </a:custGeom>
            <a:solidFill>
              <a:srgbClr val="BC85D5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endParaRPr lang="zh-CN" altLang="en-US" sz="900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9087" y="5875"/>
              <a:ext cx="1117" cy="1059"/>
              <a:chOff x="7410825" y="2727325"/>
              <a:chExt cx="7237414" cy="6858001"/>
            </a:xfrm>
            <a:solidFill>
              <a:srgbClr val="44457B"/>
            </a:solidFill>
          </p:grpSpPr>
          <p:sp>
            <p:nvSpPr>
              <p:cNvPr id="44" name="任意多边形 43"/>
              <p:cNvSpPr/>
              <p:nvPr/>
            </p:nvSpPr>
            <p:spPr>
              <a:xfrm>
                <a:off x="7410825" y="3128963"/>
                <a:ext cx="2333625" cy="6456362"/>
              </a:xfrm>
              <a:custGeom>
                <a:avLst/>
                <a:gdLst>
                  <a:gd name="connsiteX0" fmla="*/ 1045369 w 2333625"/>
                  <a:gd name="connsiteY0" fmla="*/ 1287462 h 6456362"/>
                  <a:gd name="connsiteX1" fmla="*/ 1260475 w 2333625"/>
                  <a:gd name="connsiteY1" fmla="*/ 2108074 h 6456362"/>
                  <a:gd name="connsiteX2" fmla="*/ 1377156 w 2333625"/>
                  <a:gd name="connsiteY2" fmla="*/ 1538249 h 6456362"/>
                  <a:gd name="connsiteX3" fmla="*/ 1262856 w 2333625"/>
                  <a:gd name="connsiteY3" fmla="*/ 1424760 h 6456362"/>
                  <a:gd name="connsiteX4" fmla="*/ 1391444 w 2333625"/>
                  <a:gd name="connsiteY4" fmla="*/ 1296986 h 6456362"/>
                  <a:gd name="connsiteX5" fmla="*/ 1458119 w 2333625"/>
                  <a:gd name="connsiteY5" fmla="*/ 1296986 h 6456362"/>
                  <a:gd name="connsiteX6" fmla="*/ 1524794 w 2333625"/>
                  <a:gd name="connsiteY6" fmla="*/ 1296986 h 6456362"/>
                  <a:gd name="connsiteX7" fmla="*/ 1652588 w 2333625"/>
                  <a:gd name="connsiteY7" fmla="*/ 1424760 h 6456362"/>
                  <a:gd name="connsiteX8" fmla="*/ 1539081 w 2333625"/>
                  <a:gd name="connsiteY8" fmla="*/ 1538249 h 6456362"/>
                  <a:gd name="connsiteX9" fmla="*/ 1655763 w 2333625"/>
                  <a:gd name="connsiteY9" fmla="*/ 2108074 h 6456362"/>
                  <a:gd name="connsiteX10" fmla="*/ 1871663 w 2333625"/>
                  <a:gd name="connsiteY10" fmla="*/ 1287462 h 6456362"/>
                  <a:gd name="connsiteX11" fmla="*/ 2153444 w 2333625"/>
                  <a:gd name="connsiteY11" fmla="*/ 1348572 h 6456362"/>
                  <a:gd name="connsiteX12" fmla="*/ 2170113 w 2333625"/>
                  <a:gd name="connsiteY12" fmla="*/ 1354127 h 6456362"/>
                  <a:gd name="connsiteX13" fmla="*/ 2186781 w 2333625"/>
                  <a:gd name="connsiteY13" fmla="*/ 1358095 h 6456362"/>
                  <a:gd name="connsiteX14" fmla="*/ 2175669 w 2333625"/>
                  <a:gd name="connsiteY14" fmla="*/ 1393015 h 6456362"/>
                  <a:gd name="connsiteX15" fmla="*/ 2166144 w 2333625"/>
                  <a:gd name="connsiteY15" fmla="*/ 1429522 h 6456362"/>
                  <a:gd name="connsiteX16" fmla="*/ 2156619 w 2333625"/>
                  <a:gd name="connsiteY16" fmla="*/ 1466029 h 6456362"/>
                  <a:gd name="connsiteX17" fmla="*/ 2150269 w 2333625"/>
                  <a:gd name="connsiteY17" fmla="*/ 1501742 h 6456362"/>
                  <a:gd name="connsiteX18" fmla="*/ 1829594 w 2333625"/>
                  <a:gd name="connsiteY18" fmla="*/ 3485018 h 6456362"/>
                  <a:gd name="connsiteX19" fmla="*/ 1826419 w 2333625"/>
                  <a:gd name="connsiteY19" fmla="*/ 3508827 h 6456362"/>
                  <a:gd name="connsiteX20" fmla="*/ 1824038 w 2333625"/>
                  <a:gd name="connsiteY20" fmla="*/ 3533430 h 6456362"/>
                  <a:gd name="connsiteX21" fmla="*/ 1824038 w 2333625"/>
                  <a:gd name="connsiteY21" fmla="*/ 3557239 h 6456362"/>
                  <a:gd name="connsiteX22" fmla="*/ 1824038 w 2333625"/>
                  <a:gd name="connsiteY22" fmla="*/ 3581841 h 6456362"/>
                  <a:gd name="connsiteX23" fmla="*/ 1824831 w 2333625"/>
                  <a:gd name="connsiteY23" fmla="*/ 3604856 h 6456362"/>
                  <a:gd name="connsiteX24" fmla="*/ 1827213 w 2333625"/>
                  <a:gd name="connsiteY24" fmla="*/ 3628665 h 6456362"/>
                  <a:gd name="connsiteX25" fmla="*/ 1830388 w 2333625"/>
                  <a:gd name="connsiteY25" fmla="*/ 3651680 h 6456362"/>
                  <a:gd name="connsiteX26" fmla="*/ 1835150 w 2333625"/>
                  <a:gd name="connsiteY26" fmla="*/ 3674696 h 6456362"/>
                  <a:gd name="connsiteX27" fmla="*/ 1840706 w 2333625"/>
                  <a:gd name="connsiteY27" fmla="*/ 3696917 h 6456362"/>
                  <a:gd name="connsiteX28" fmla="*/ 1846263 w 2333625"/>
                  <a:gd name="connsiteY28" fmla="*/ 3719932 h 6456362"/>
                  <a:gd name="connsiteX29" fmla="*/ 1853406 w 2333625"/>
                  <a:gd name="connsiteY29" fmla="*/ 3742154 h 6456362"/>
                  <a:gd name="connsiteX30" fmla="*/ 1862138 w 2333625"/>
                  <a:gd name="connsiteY30" fmla="*/ 3762788 h 6456362"/>
                  <a:gd name="connsiteX31" fmla="*/ 1871663 w 2333625"/>
                  <a:gd name="connsiteY31" fmla="*/ 3783423 h 6456362"/>
                  <a:gd name="connsiteX32" fmla="*/ 1881188 w 2333625"/>
                  <a:gd name="connsiteY32" fmla="*/ 3804851 h 6456362"/>
                  <a:gd name="connsiteX33" fmla="*/ 1893094 w 2333625"/>
                  <a:gd name="connsiteY33" fmla="*/ 3825485 h 6456362"/>
                  <a:gd name="connsiteX34" fmla="*/ 1904206 w 2333625"/>
                  <a:gd name="connsiteY34" fmla="*/ 3845326 h 6456362"/>
                  <a:gd name="connsiteX35" fmla="*/ 1917700 w 2333625"/>
                  <a:gd name="connsiteY35" fmla="*/ 3863579 h 6456362"/>
                  <a:gd name="connsiteX36" fmla="*/ 1931988 w 2333625"/>
                  <a:gd name="connsiteY36" fmla="*/ 3882626 h 6456362"/>
                  <a:gd name="connsiteX37" fmla="*/ 1946275 w 2333625"/>
                  <a:gd name="connsiteY37" fmla="*/ 3900086 h 6456362"/>
                  <a:gd name="connsiteX38" fmla="*/ 1961356 w 2333625"/>
                  <a:gd name="connsiteY38" fmla="*/ 3917546 h 6456362"/>
                  <a:gd name="connsiteX39" fmla="*/ 1976438 w 2333625"/>
                  <a:gd name="connsiteY39" fmla="*/ 3934212 h 6456362"/>
                  <a:gd name="connsiteX40" fmla="*/ 1994694 w 2333625"/>
                  <a:gd name="connsiteY40" fmla="*/ 3949291 h 6456362"/>
                  <a:gd name="connsiteX41" fmla="*/ 2012156 w 2333625"/>
                  <a:gd name="connsiteY41" fmla="*/ 3965163 h 6456362"/>
                  <a:gd name="connsiteX42" fmla="*/ 2030413 w 2333625"/>
                  <a:gd name="connsiteY42" fmla="*/ 3979449 h 6456362"/>
                  <a:gd name="connsiteX43" fmla="*/ 2049463 w 2333625"/>
                  <a:gd name="connsiteY43" fmla="*/ 3992147 h 6456362"/>
                  <a:gd name="connsiteX44" fmla="*/ 2069306 w 2333625"/>
                  <a:gd name="connsiteY44" fmla="*/ 4005638 h 6456362"/>
                  <a:gd name="connsiteX45" fmla="*/ 2089944 w 2333625"/>
                  <a:gd name="connsiteY45" fmla="*/ 4017543 h 6456362"/>
                  <a:gd name="connsiteX46" fmla="*/ 2110581 w 2333625"/>
                  <a:gd name="connsiteY46" fmla="*/ 4028654 h 6456362"/>
                  <a:gd name="connsiteX47" fmla="*/ 2132013 w 2333625"/>
                  <a:gd name="connsiteY47" fmla="*/ 4038177 h 6456362"/>
                  <a:gd name="connsiteX48" fmla="*/ 2155031 w 2333625"/>
                  <a:gd name="connsiteY48" fmla="*/ 4047701 h 6456362"/>
                  <a:gd name="connsiteX49" fmla="*/ 2178050 w 2333625"/>
                  <a:gd name="connsiteY49" fmla="*/ 4056431 h 6456362"/>
                  <a:gd name="connsiteX50" fmla="*/ 2201069 w 2333625"/>
                  <a:gd name="connsiteY50" fmla="*/ 4062780 h 6456362"/>
                  <a:gd name="connsiteX51" fmla="*/ 2201863 w 2333625"/>
                  <a:gd name="connsiteY51" fmla="*/ 4062780 h 6456362"/>
                  <a:gd name="connsiteX52" fmla="*/ 2332831 w 2333625"/>
                  <a:gd name="connsiteY52" fmla="*/ 6119070 h 6456362"/>
                  <a:gd name="connsiteX53" fmla="*/ 2333625 w 2333625"/>
                  <a:gd name="connsiteY53" fmla="*/ 6136530 h 6456362"/>
                  <a:gd name="connsiteX54" fmla="*/ 2332831 w 2333625"/>
                  <a:gd name="connsiteY54" fmla="*/ 6153196 h 6456362"/>
                  <a:gd name="connsiteX55" fmla="*/ 2332038 w 2333625"/>
                  <a:gd name="connsiteY55" fmla="*/ 6169862 h 6456362"/>
                  <a:gd name="connsiteX56" fmla="*/ 2330450 w 2333625"/>
                  <a:gd name="connsiteY56" fmla="*/ 6185735 h 6456362"/>
                  <a:gd name="connsiteX57" fmla="*/ 2327275 w 2333625"/>
                  <a:gd name="connsiteY57" fmla="*/ 6202401 h 6456362"/>
                  <a:gd name="connsiteX58" fmla="*/ 2324100 w 2333625"/>
                  <a:gd name="connsiteY58" fmla="*/ 6218273 h 6456362"/>
                  <a:gd name="connsiteX59" fmla="*/ 2319338 w 2333625"/>
                  <a:gd name="connsiteY59" fmla="*/ 6234146 h 6456362"/>
                  <a:gd name="connsiteX60" fmla="*/ 2313781 w 2333625"/>
                  <a:gd name="connsiteY60" fmla="*/ 6248431 h 6456362"/>
                  <a:gd name="connsiteX61" fmla="*/ 2308225 w 2333625"/>
                  <a:gd name="connsiteY61" fmla="*/ 6264304 h 6456362"/>
                  <a:gd name="connsiteX62" fmla="*/ 2301875 w 2333625"/>
                  <a:gd name="connsiteY62" fmla="*/ 6278589 h 6456362"/>
                  <a:gd name="connsiteX63" fmla="*/ 2293938 w 2333625"/>
                  <a:gd name="connsiteY63" fmla="*/ 6292875 h 6456362"/>
                  <a:gd name="connsiteX64" fmla="*/ 2286794 w 2333625"/>
                  <a:gd name="connsiteY64" fmla="*/ 6305573 h 6456362"/>
                  <a:gd name="connsiteX65" fmla="*/ 2278063 w 2333625"/>
                  <a:gd name="connsiteY65" fmla="*/ 6319065 h 6456362"/>
                  <a:gd name="connsiteX66" fmla="*/ 2267744 w 2333625"/>
                  <a:gd name="connsiteY66" fmla="*/ 6332556 h 6456362"/>
                  <a:gd name="connsiteX67" fmla="*/ 2258219 w 2333625"/>
                  <a:gd name="connsiteY67" fmla="*/ 6344461 h 6456362"/>
                  <a:gd name="connsiteX68" fmla="*/ 2247900 w 2333625"/>
                  <a:gd name="connsiteY68" fmla="*/ 6356365 h 6456362"/>
                  <a:gd name="connsiteX69" fmla="*/ 2237581 w 2333625"/>
                  <a:gd name="connsiteY69" fmla="*/ 6367475 h 6456362"/>
                  <a:gd name="connsiteX70" fmla="*/ 2224881 w 2333625"/>
                  <a:gd name="connsiteY70" fmla="*/ 6378587 h 6456362"/>
                  <a:gd name="connsiteX71" fmla="*/ 2212975 w 2333625"/>
                  <a:gd name="connsiteY71" fmla="*/ 6388110 h 6456362"/>
                  <a:gd name="connsiteX72" fmla="*/ 2199481 w 2333625"/>
                  <a:gd name="connsiteY72" fmla="*/ 6398427 h 6456362"/>
                  <a:gd name="connsiteX73" fmla="*/ 2186781 w 2333625"/>
                  <a:gd name="connsiteY73" fmla="*/ 6407157 h 6456362"/>
                  <a:gd name="connsiteX74" fmla="*/ 2173288 w 2333625"/>
                  <a:gd name="connsiteY74" fmla="*/ 6414299 h 6456362"/>
                  <a:gd name="connsiteX75" fmla="*/ 2159000 w 2333625"/>
                  <a:gd name="connsiteY75" fmla="*/ 6422236 h 6456362"/>
                  <a:gd name="connsiteX76" fmla="*/ 2144713 w 2333625"/>
                  <a:gd name="connsiteY76" fmla="*/ 6428585 h 6456362"/>
                  <a:gd name="connsiteX77" fmla="*/ 2130425 w 2333625"/>
                  <a:gd name="connsiteY77" fmla="*/ 6435727 h 6456362"/>
                  <a:gd name="connsiteX78" fmla="*/ 2115344 w 2333625"/>
                  <a:gd name="connsiteY78" fmla="*/ 6441283 h 6456362"/>
                  <a:gd name="connsiteX79" fmla="*/ 2099469 w 2333625"/>
                  <a:gd name="connsiteY79" fmla="*/ 6445251 h 6456362"/>
                  <a:gd name="connsiteX80" fmla="*/ 2083594 w 2333625"/>
                  <a:gd name="connsiteY80" fmla="*/ 6450013 h 6456362"/>
                  <a:gd name="connsiteX81" fmla="*/ 2066925 w 2333625"/>
                  <a:gd name="connsiteY81" fmla="*/ 6451600 h 6456362"/>
                  <a:gd name="connsiteX82" fmla="*/ 2050256 w 2333625"/>
                  <a:gd name="connsiteY82" fmla="*/ 6453981 h 6456362"/>
                  <a:gd name="connsiteX83" fmla="*/ 2033588 w 2333625"/>
                  <a:gd name="connsiteY83" fmla="*/ 6455569 h 6456362"/>
                  <a:gd name="connsiteX84" fmla="*/ 2017713 w 2333625"/>
                  <a:gd name="connsiteY84" fmla="*/ 6456362 h 6456362"/>
                  <a:gd name="connsiteX85" fmla="*/ 2001838 w 2333625"/>
                  <a:gd name="connsiteY85" fmla="*/ 6456362 h 6456362"/>
                  <a:gd name="connsiteX86" fmla="*/ 1986756 w 2333625"/>
                  <a:gd name="connsiteY86" fmla="*/ 6455569 h 6456362"/>
                  <a:gd name="connsiteX87" fmla="*/ 1972469 w 2333625"/>
                  <a:gd name="connsiteY87" fmla="*/ 6453187 h 6456362"/>
                  <a:gd name="connsiteX88" fmla="*/ 1957388 w 2333625"/>
                  <a:gd name="connsiteY88" fmla="*/ 6450807 h 6456362"/>
                  <a:gd name="connsiteX89" fmla="*/ 1943100 w 2333625"/>
                  <a:gd name="connsiteY89" fmla="*/ 6447632 h 6456362"/>
                  <a:gd name="connsiteX90" fmla="*/ 1929606 w 2333625"/>
                  <a:gd name="connsiteY90" fmla="*/ 6444457 h 6456362"/>
                  <a:gd name="connsiteX91" fmla="*/ 1915319 w 2333625"/>
                  <a:gd name="connsiteY91" fmla="*/ 6439696 h 6456362"/>
                  <a:gd name="connsiteX92" fmla="*/ 1901825 w 2333625"/>
                  <a:gd name="connsiteY92" fmla="*/ 6434141 h 6456362"/>
                  <a:gd name="connsiteX93" fmla="*/ 1875631 w 2333625"/>
                  <a:gd name="connsiteY93" fmla="*/ 6423029 h 6456362"/>
                  <a:gd name="connsiteX94" fmla="*/ 1850231 w 2333625"/>
                  <a:gd name="connsiteY94" fmla="*/ 6408745 h 6456362"/>
                  <a:gd name="connsiteX95" fmla="*/ 1827213 w 2333625"/>
                  <a:gd name="connsiteY95" fmla="*/ 6392871 h 6456362"/>
                  <a:gd name="connsiteX96" fmla="*/ 1804988 w 2333625"/>
                  <a:gd name="connsiteY96" fmla="*/ 6375412 h 6456362"/>
                  <a:gd name="connsiteX97" fmla="*/ 1784350 w 2333625"/>
                  <a:gd name="connsiteY97" fmla="*/ 6355571 h 6456362"/>
                  <a:gd name="connsiteX98" fmla="*/ 1766094 w 2333625"/>
                  <a:gd name="connsiteY98" fmla="*/ 6333349 h 6456362"/>
                  <a:gd name="connsiteX99" fmla="*/ 1749425 w 2333625"/>
                  <a:gd name="connsiteY99" fmla="*/ 6309541 h 6456362"/>
                  <a:gd name="connsiteX100" fmla="*/ 1735138 w 2333625"/>
                  <a:gd name="connsiteY100" fmla="*/ 6284939 h 6456362"/>
                  <a:gd name="connsiteX101" fmla="*/ 1729581 w 2333625"/>
                  <a:gd name="connsiteY101" fmla="*/ 6271447 h 6456362"/>
                  <a:gd name="connsiteX102" fmla="*/ 1723231 w 2333625"/>
                  <a:gd name="connsiteY102" fmla="*/ 6258749 h 6456362"/>
                  <a:gd name="connsiteX103" fmla="*/ 1718469 w 2333625"/>
                  <a:gd name="connsiteY103" fmla="*/ 6244463 h 6456362"/>
                  <a:gd name="connsiteX104" fmla="*/ 1714500 w 2333625"/>
                  <a:gd name="connsiteY104" fmla="*/ 6230971 h 6456362"/>
                  <a:gd name="connsiteX105" fmla="*/ 1709738 w 2333625"/>
                  <a:gd name="connsiteY105" fmla="*/ 6216687 h 6456362"/>
                  <a:gd name="connsiteX106" fmla="*/ 1706563 w 2333625"/>
                  <a:gd name="connsiteY106" fmla="*/ 6202401 h 6456362"/>
                  <a:gd name="connsiteX107" fmla="*/ 1704181 w 2333625"/>
                  <a:gd name="connsiteY107" fmla="*/ 6187322 h 6456362"/>
                  <a:gd name="connsiteX108" fmla="*/ 1701800 w 2333625"/>
                  <a:gd name="connsiteY108" fmla="*/ 6171449 h 6456362"/>
                  <a:gd name="connsiteX109" fmla="*/ 1458119 w 2333625"/>
                  <a:gd name="connsiteY109" fmla="*/ 3814374 h 6456362"/>
                  <a:gd name="connsiteX110" fmla="*/ 1212850 w 2333625"/>
                  <a:gd name="connsiteY110" fmla="*/ 6171449 h 6456362"/>
                  <a:gd name="connsiteX111" fmla="*/ 1212056 w 2333625"/>
                  <a:gd name="connsiteY111" fmla="*/ 6187322 h 6456362"/>
                  <a:gd name="connsiteX112" fmla="*/ 1208881 w 2333625"/>
                  <a:gd name="connsiteY112" fmla="*/ 6202401 h 6456362"/>
                  <a:gd name="connsiteX113" fmla="*/ 1205706 w 2333625"/>
                  <a:gd name="connsiteY113" fmla="*/ 6216687 h 6456362"/>
                  <a:gd name="connsiteX114" fmla="*/ 1201738 w 2333625"/>
                  <a:gd name="connsiteY114" fmla="*/ 6230971 h 6456362"/>
                  <a:gd name="connsiteX115" fmla="*/ 1197769 w 2333625"/>
                  <a:gd name="connsiteY115" fmla="*/ 6244463 h 6456362"/>
                  <a:gd name="connsiteX116" fmla="*/ 1192213 w 2333625"/>
                  <a:gd name="connsiteY116" fmla="*/ 6258749 h 6456362"/>
                  <a:gd name="connsiteX117" fmla="*/ 1186656 w 2333625"/>
                  <a:gd name="connsiteY117" fmla="*/ 6271447 h 6456362"/>
                  <a:gd name="connsiteX118" fmla="*/ 1180306 w 2333625"/>
                  <a:gd name="connsiteY118" fmla="*/ 6284939 h 6456362"/>
                  <a:gd name="connsiteX119" fmla="*/ 1166019 w 2333625"/>
                  <a:gd name="connsiteY119" fmla="*/ 6309541 h 6456362"/>
                  <a:gd name="connsiteX120" fmla="*/ 1149350 w 2333625"/>
                  <a:gd name="connsiteY120" fmla="*/ 6333349 h 6456362"/>
                  <a:gd name="connsiteX121" fmla="*/ 1130300 w 2333625"/>
                  <a:gd name="connsiteY121" fmla="*/ 6355571 h 6456362"/>
                  <a:gd name="connsiteX122" fmla="*/ 1111250 w 2333625"/>
                  <a:gd name="connsiteY122" fmla="*/ 6375412 h 6456362"/>
                  <a:gd name="connsiteX123" fmla="*/ 1089025 w 2333625"/>
                  <a:gd name="connsiteY123" fmla="*/ 6392871 h 6456362"/>
                  <a:gd name="connsiteX124" fmla="*/ 1064419 w 2333625"/>
                  <a:gd name="connsiteY124" fmla="*/ 6408745 h 6456362"/>
                  <a:gd name="connsiteX125" fmla="*/ 1040606 w 2333625"/>
                  <a:gd name="connsiteY125" fmla="*/ 6423029 h 6456362"/>
                  <a:gd name="connsiteX126" fmla="*/ 1014413 w 2333625"/>
                  <a:gd name="connsiteY126" fmla="*/ 6434141 h 6456362"/>
                  <a:gd name="connsiteX127" fmla="*/ 1000125 w 2333625"/>
                  <a:gd name="connsiteY127" fmla="*/ 6439696 h 6456362"/>
                  <a:gd name="connsiteX128" fmla="*/ 986631 w 2333625"/>
                  <a:gd name="connsiteY128" fmla="*/ 6444457 h 6456362"/>
                  <a:gd name="connsiteX129" fmla="*/ 972344 w 2333625"/>
                  <a:gd name="connsiteY129" fmla="*/ 6447632 h 6456362"/>
                  <a:gd name="connsiteX130" fmla="*/ 958056 w 2333625"/>
                  <a:gd name="connsiteY130" fmla="*/ 6450807 h 6456362"/>
                  <a:gd name="connsiteX131" fmla="*/ 943769 w 2333625"/>
                  <a:gd name="connsiteY131" fmla="*/ 6453187 h 6456362"/>
                  <a:gd name="connsiteX132" fmla="*/ 928688 w 2333625"/>
                  <a:gd name="connsiteY132" fmla="*/ 6455569 h 6456362"/>
                  <a:gd name="connsiteX133" fmla="*/ 914400 w 2333625"/>
                  <a:gd name="connsiteY133" fmla="*/ 6456362 h 6456362"/>
                  <a:gd name="connsiteX134" fmla="*/ 898525 w 2333625"/>
                  <a:gd name="connsiteY134" fmla="*/ 6456362 h 6456362"/>
                  <a:gd name="connsiteX135" fmla="*/ 881063 w 2333625"/>
                  <a:gd name="connsiteY135" fmla="*/ 6455569 h 6456362"/>
                  <a:gd name="connsiteX136" fmla="*/ 864394 w 2333625"/>
                  <a:gd name="connsiteY136" fmla="*/ 6453981 h 6456362"/>
                  <a:gd name="connsiteX137" fmla="*/ 848519 w 2333625"/>
                  <a:gd name="connsiteY137" fmla="*/ 6451600 h 6456362"/>
                  <a:gd name="connsiteX138" fmla="*/ 831850 w 2333625"/>
                  <a:gd name="connsiteY138" fmla="*/ 6450013 h 6456362"/>
                  <a:gd name="connsiteX139" fmla="*/ 816769 w 2333625"/>
                  <a:gd name="connsiteY139" fmla="*/ 6445251 h 6456362"/>
                  <a:gd name="connsiteX140" fmla="*/ 800894 w 2333625"/>
                  <a:gd name="connsiteY140" fmla="*/ 6441283 h 6456362"/>
                  <a:gd name="connsiteX141" fmla="*/ 785813 w 2333625"/>
                  <a:gd name="connsiteY141" fmla="*/ 6435727 h 6456362"/>
                  <a:gd name="connsiteX142" fmla="*/ 769938 w 2333625"/>
                  <a:gd name="connsiteY142" fmla="*/ 6428585 h 6456362"/>
                  <a:gd name="connsiteX143" fmla="*/ 755650 w 2333625"/>
                  <a:gd name="connsiteY143" fmla="*/ 6422236 h 6456362"/>
                  <a:gd name="connsiteX144" fmla="*/ 741363 w 2333625"/>
                  <a:gd name="connsiteY144" fmla="*/ 6414299 h 6456362"/>
                  <a:gd name="connsiteX145" fmla="*/ 728663 w 2333625"/>
                  <a:gd name="connsiteY145" fmla="*/ 6407157 h 6456362"/>
                  <a:gd name="connsiteX146" fmla="*/ 715169 w 2333625"/>
                  <a:gd name="connsiteY146" fmla="*/ 6398427 h 6456362"/>
                  <a:gd name="connsiteX147" fmla="*/ 702469 w 2333625"/>
                  <a:gd name="connsiteY147" fmla="*/ 6388110 h 6456362"/>
                  <a:gd name="connsiteX148" fmla="*/ 689769 w 2333625"/>
                  <a:gd name="connsiteY148" fmla="*/ 6378587 h 6456362"/>
                  <a:gd name="connsiteX149" fmla="*/ 679450 w 2333625"/>
                  <a:gd name="connsiteY149" fmla="*/ 6367475 h 6456362"/>
                  <a:gd name="connsiteX150" fmla="*/ 668338 w 2333625"/>
                  <a:gd name="connsiteY150" fmla="*/ 6356365 h 6456362"/>
                  <a:gd name="connsiteX151" fmla="*/ 657225 w 2333625"/>
                  <a:gd name="connsiteY151" fmla="*/ 6344461 h 6456362"/>
                  <a:gd name="connsiteX152" fmla="*/ 646906 w 2333625"/>
                  <a:gd name="connsiteY152" fmla="*/ 6332556 h 6456362"/>
                  <a:gd name="connsiteX153" fmla="*/ 638175 w 2333625"/>
                  <a:gd name="connsiteY153" fmla="*/ 6319065 h 6456362"/>
                  <a:gd name="connsiteX154" fmla="*/ 629444 w 2333625"/>
                  <a:gd name="connsiteY154" fmla="*/ 6305573 h 6456362"/>
                  <a:gd name="connsiteX155" fmla="*/ 622300 w 2333625"/>
                  <a:gd name="connsiteY155" fmla="*/ 6292875 h 6456362"/>
                  <a:gd name="connsiteX156" fmla="*/ 614363 w 2333625"/>
                  <a:gd name="connsiteY156" fmla="*/ 6278589 h 6456362"/>
                  <a:gd name="connsiteX157" fmla="*/ 608012 w 2333625"/>
                  <a:gd name="connsiteY157" fmla="*/ 6264304 h 6456362"/>
                  <a:gd name="connsiteX158" fmla="*/ 600869 w 2333625"/>
                  <a:gd name="connsiteY158" fmla="*/ 6248431 h 6456362"/>
                  <a:gd name="connsiteX159" fmla="*/ 596900 w 2333625"/>
                  <a:gd name="connsiteY159" fmla="*/ 6234146 h 6456362"/>
                  <a:gd name="connsiteX160" fmla="*/ 592137 w 2333625"/>
                  <a:gd name="connsiteY160" fmla="*/ 6218273 h 6456362"/>
                  <a:gd name="connsiteX161" fmla="*/ 588169 w 2333625"/>
                  <a:gd name="connsiteY161" fmla="*/ 6202401 h 6456362"/>
                  <a:gd name="connsiteX162" fmla="*/ 585788 w 2333625"/>
                  <a:gd name="connsiteY162" fmla="*/ 6185735 h 6456362"/>
                  <a:gd name="connsiteX163" fmla="*/ 583406 w 2333625"/>
                  <a:gd name="connsiteY163" fmla="*/ 6169862 h 6456362"/>
                  <a:gd name="connsiteX164" fmla="*/ 582613 w 2333625"/>
                  <a:gd name="connsiteY164" fmla="*/ 6153196 h 6456362"/>
                  <a:gd name="connsiteX165" fmla="*/ 582613 w 2333625"/>
                  <a:gd name="connsiteY165" fmla="*/ 6136530 h 6456362"/>
                  <a:gd name="connsiteX166" fmla="*/ 582613 w 2333625"/>
                  <a:gd name="connsiteY166" fmla="*/ 6119070 h 6456362"/>
                  <a:gd name="connsiteX167" fmla="*/ 746125 w 2333625"/>
                  <a:gd name="connsiteY167" fmla="*/ 3549302 h 6456362"/>
                  <a:gd name="connsiteX168" fmla="*/ 749300 w 2333625"/>
                  <a:gd name="connsiteY168" fmla="*/ 3496129 h 6456362"/>
                  <a:gd name="connsiteX169" fmla="*/ 750888 w 2333625"/>
                  <a:gd name="connsiteY169" fmla="*/ 3440575 h 6456362"/>
                  <a:gd name="connsiteX170" fmla="*/ 750888 w 2333625"/>
                  <a:gd name="connsiteY170" fmla="*/ 3387402 h 6456362"/>
                  <a:gd name="connsiteX171" fmla="*/ 749300 w 2333625"/>
                  <a:gd name="connsiteY171" fmla="*/ 3331848 h 6456362"/>
                  <a:gd name="connsiteX172" fmla="*/ 723900 w 2333625"/>
                  <a:gd name="connsiteY172" fmla="*/ 2545363 h 6456362"/>
                  <a:gd name="connsiteX173" fmla="*/ 500063 w 2333625"/>
                  <a:gd name="connsiteY173" fmla="*/ 3781835 h 6456362"/>
                  <a:gd name="connsiteX174" fmla="*/ 496888 w 2333625"/>
                  <a:gd name="connsiteY174" fmla="*/ 3794533 h 6456362"/>
                  <a:gd name="connsiteX175" fmla="*/ 493713 w 2333625"/>
                  <a:gd name="connsiteY175" fmla="*/ 3808025 h 6456362"/>
                  <a:gd name="connsiteX176" fmla="*/ 488950 w 2333625"/>
                  <a:gd name="connsiteY176" fmla="*/ 3820723 h 6456362"/>
                  <a:gd name="connsiteX177" fmla="*/ 484188 w 2333625"/>
                  <a:gd name="connsiteY177" fmla="*/ 3833421 h 6456362"/>
                  <a:gd name="connsiteX178" fmla="*/ 479425 w 2333625"/>
                  <a:gd name="connsiteY178" fmla="*/ 3845326 h 6456362"/>
                  <a:gd name="connsiteX179" fmla="*/ 473869 w 2333625"/>
                  <a:gd name="connsiteY179" fmla="*/ 3857230 h 6456362"/>
                  <a:gd name="connsiteX180" fmla="*/ 466725 w 2333625"/>
                  <a:gd name="connsiteY180" fmla="*/ 3868341 h 6456362"/>
                  <a:gd name="connsiteX181" fmla="*/ 459581 w 2333625"/>
                  <a:gd name="connsiteY181" fmla="*/ 3879452 h 6456362"/>
                  <a:gd name="connsiteX182" fmla="*/ 451644 w 2333625"/>
                  <a:gd name="connsiteY182" fmla="*/ 3888975 h 6456362"/>
                  <a:gd name="connsiteX183" fmla="*/ 443706 w 2333625"/>
                  <a:gd name="connsiteY183" fmla="*/ 3900086 h 6456362"/>
                  <a:gd name="connsiteX184" fmla="*/ 426244 w 2333625"/>
                  <a:gd name="connsiteY184" fmla="*/ 3917546 h 6456362"/>
                  <a:gd name="connsiteX185" fmla="*/ 406400 w 2333625"/>
                  <a:gd name="connsiteY185" fmla="*/ 3935006 h 6456362"/>
                  <a:gd name="connsiteX186" fmla="*/ 385763 w 2333625"/>
                  <a:gd name="connsiteY186" fmla="*/ 3949291 h 6456362"/>
                  <a:gd name="connsiteX187" fmla="*/ 363538 w 2333625"/>
                  <a:gd name="connsiteY187" fmla="*/ 3961989 h 6456362"/>
                  <a:gd name="connsiteX188" fmla="*/ 340519 w 2333625"/>
                  <a:gd name="connsiteY188" fmla="*/ 3972306 h 6456362"/>
                  <a:gd name="connsiteX189" fmla="*/ 315119 w 2333625"/>
                  <a:gd name="connsiteY189" fmla="*/ 3980242 h 6456362"/>
                  <a:gd name="connsiteX190" fmla="*/ 303213 w 2333625"/>
                  <a:gd name="connsiteY190" fmla="*/ 3982623 h 6456362"/>
                  <a:gd name="connsiteX191" fmla="*/ 289719 w 2333625"/>
                  <a:gd name="connsiteY191" fmla="*/ 3985004 h 6456362"/>
                  <a:gd name="connsiteX192" fmla="*/ 277812 w 2333625"/>
                  <a:gd name="connsiteY192" fmla="*/ 3986591 h 6456362"/>
                  <a:gd name="connsiteX193" fmla="*/ 265112 w 2333625"/>
                  <a:gd name="connsiteY193" fmla="*/ 3988179 h 6456362"/>
                  <a:gd name="connsiteX194" fmla="*/ 251619 w 2333625"/>
                  <a:gd name="connsiteY194" fmla="*/ 3988179 h 6456362"/>
                  <a:gd name="connsiteX195" fmla="*/ 238125 w 2333625"/>
                  <a:gd name="connsiteY195" fmla="*/ 3988179 h 6456362"/>
                  <a:gd name="connsiteX196" fmla="*/ 225425 w 2333625"/>
                  <a:gd name="connsiteY196" fmla="*/ 3986591 h 6456362"/>
                  <a:gd name="connsiteX197" fmla="*/ 211931 w 2333625"/>
                  <a:gd name="connsiteY197" fmla="*/ 3985004 h 6456362"/>
                  <a:gd name="connsiteX198" fmla="*/ 197644 w 2333625"/>
                  <a:gd name="connsiteY198" fmla="*/ 3982623 h 6456362"/>
                  <a:gd name="connsiteX199" fmla="*/ 184944 w 2333625"/>
                  <a:gd name="connsiteY199" fmla="*/ 3979449 h 6456362"/>
                  <a:gd name="connsiteX200" fmla="*/ 162719 w 2333625"/>
                  <a:gd name="connsiteY200" fmla="*/ 3971512 h 6456362"/>
                  <a:gd name="connsiteX201" fmla="*/ 140494 w 2333625"/>
                  <a:gd name="connsiteY201" fmla="*/ 3961989 h 6456362"/>
                  <a:gd name="connsiteX202" fmla="*/ 120650 w 2333625"/>
                  <a:gd name="connsiteY202" fmla="*/ 3950878 h 6456362"/>
                  <a:gd name="connsiteX203" fmla="*/ 100806 w 2333625"/>
                  <a:gd name="connsiteY203" fmla="*/ 3938180 h 6456362"/>
                  <a:gd name="connsiteX204" fmla="*/ 83344 w 2333625"/>
                  <a:gd name="connsiteY204" fmla="*/ 3923101 h 6456362"/>
                  <a:gd name="connsiteX205" fmla="*/ 68262 w 2333625"/>
                  <a:gd name="connsiteY205" fmla="*/ 3908022 h 6456362"/>
                  <a:gd name="connsiteX206" fmla="*/ 52387 w 2333625"/>
                  <a:gd name="connsiteY206" fmla="*/ 3890562 h 6456362"/>
                  <a:gd name="connsiteX207" fmla="*/ 39687 w 2333625"/>
                  <a:gd name="connsiteY207" fmla="*/ 3872309 h 6456362"/>
                  <a:gd name="connsiteX208" fmla="*/ 28575 w 2333625"/>
                  <a:gd name="connsiteY208" fmla="*/ 3853262 h 6456362"/>
                  <a:gd name="connsiteX209" fmla="*/ 19050 w 2333625"/>
                  <a:gd name="connsiteY209" fmla="*/ 3831834 h 6456362"/>
                  <a:gd name="connsiteX210" fmla="*/ 11112 w 2333625"/>
                  <a:gd name="connsiteY210" fmla="*/ 3811200 h 6456362"/>
                  <a:gd name="connsiteX211" fmla="*/ 5556 w 2333625"/>
                  <a:gd name="connsiteY211" fmla="*/ 3788978 h 6456362"/>
                  <a:gd name="connsiteX212" fmla="*/ 2381 w 2333625"/>
                  <a:gd name="connsiteY212" fmla="*/ 3765963 h 6456362"/>
                  <a:gd name="connsiteX213" fmla="*/ 0 w 2333625"/>
                  <a:gd name="connsiteY213" fmla="*/ 3742948 h 6456362"/>
                  <a:gd name="connsiteX214" fmla="*/ 794 w 2333625"/>
                  <a:gd name="connsiteY214" fmla="*/ 3719932 h 6456362"/>
                  <a:gd name="connsiteX215" fmla="*/ 3175 w 2333625"/>
                  <a:gd name="connsiteY215" fmla="*/ 3696123 h 6456362"/>
                  <a:gd name="connsiteX216" fmla="*/ 304006 w 2333625"/>
                  <a:gd name="connsiteY216" fmla="*/ 1830304 h 6456362"/>
                  <a:gd name="connsiteX217" fmla="*/ 308769 w 2333625"/>
                  <a:gd name="connsiteY217" fmla="*/ 1807289 h 6456362"/>
                  <a:gd name="connsiteX218" fmla="*/ 313531 w 2333625"/>
                  <a:gd name="connsiteY218" fmla="*/ 1785861 h 6456362"/>
                  <a:gd name="connsiteX219" fmla="*/ 318294 w 2333625"/>
                  <a:gd name="connsiteY219" fmla="*/ 1764433 h 6456362"/>
                  <a:gd name="connsiteX220" fmla="*/ 325437 w 2333625"/>
                  <a:gd name="connsiteY220" fmla="*/ 1743005 h 6456362"/>
                  <a:gd name="connsiteX221" fmla="*/ 332581 w 2333625"/>
                  <a:gd name="connsiteY221" fmla="*/ 1721577 h 6456362"/>
                  <a:gd name="connsiteX222" fmla="*/ 340519 w 2333625"/>
                  <a:gd name="connsiteY222" fmla="*/ 1700942 h 6456362"/>
                  <a:gd name="connsiteX223" fmla="*/ 349250 w 2333625"/>
                  <a:gd name="connsiteY223" fmla="*/ 1681102 h 6456362"/>
                  <a:gd name="connsiteX224" fmla="*/ 359569 w 2333625"/>
                  <a:gd name="connsiteY224" fmla="*/ 1661261 h 6456362"/>
                  <a:gd name="connsiteX225" fmla="*/ 369094 w 2333625"/>
                  <a:gd name="connsiteY225" fmla="*/ 1641420 h 6456362"/>
                  <a:gd name="connsiteX226" fmla="*/ 380206 w 2333625"/>
                  <a:gd name="connsiteY226" fmla="*/ 1623167 h 6456362"/>
                  <a:gd name="connsiteX227" fmla="*/ 391319 w 2333625"/>
                  <a:gd name="connsiteY227" fmla="*/ 1604120 h 6456362"/>
                  <a:gd name="connsiteX228" fmla="*/ 403225 w 2333625"/>
                  <a:gd name="connsiteY228" fmla="*/ 1585866 h 6456362"/>
                  <a:gd name="connsiteX229" fmla="*/ 416719 w 2333625"/>
                  <a:gd name="connsiteY229" fmla="*/ 1567613 h 6456362"/>
                  <a:gd name="connsiteX230" fmla="*/ 429419 w 2333625"/>
                  <a:gd name="connsiteY230" fmla="*/ 1551740 h 6456362"/>
                  <a:gd name="connsiteX231" fmla="*/ 443706 w 2333625"/>
                  <a:gd name="connsiteY231" fmla="*/ 1535074 h 6456362"/>
                  <a:gd name="connsiteX232" fmla="*/ 459581 w 2333625"/>
                  <a:gd name="connsiteY232" fmla="*/ 1518408 h 6456362"/>
                  <a:gd name="connsiteX233" fmla="*/ 474663 w 2333625"/>
                  <a:gd name="connsiteY233" fmla="*/ 1503329 h 6456362"/>
                  <a:gd name="connsiteX234" fmla="*/ 489744 w 2333625"/>
                  <a:gd name="connsiteY234" fmla="*/ 1487457 h 6456362"/>
                  <a:gd name="connsiteX235" fmla="*/ 506413 w 2333625"/>
                  <a:gd name="connsiteY235" fmla="*/ 1473171 h 6456362"/>
                  <a:gd name="connsiteX236" fmla="*/ 523081 w 2333625"/>
                  <a:gd name="connsiteY236" fmla="*/ 1460473 h 6456362"/>
                  <a:gd name="connsiteX237" fmla="*/ 540544 w 2333625"/>
                  <a:gd name="connsiteY237" fmla="*/ 1446981 h 6456362"/>
                  <a:gd name="connsiteX238" fmla="*/ 558006 w 2333625"/>
                  <a:gd name="connsiteY238" fmla="*/ 1435077 h 6456362"/>
                  <a:gd name="connsiteX239" fmla="*/ 577056 w 2333625"/>
                  <a:gd name="connsiteY239" fmla="*/ 1423173 h 6456362"/>
                  <a:gd name="connsiteX240" fmla="*/ 595313 w 2333625"/>
                  <a:gd name="connsiteY240" fmla="*/ 1412062 h 6456362"/>
                  <a:gd name="connsiteX241" fmla="*/ 615156 w 2333625"/>
                  <a:gd name="connsiteY241" fmla="*/ 1400951 h 6456362"/>
                  <a:gd name="connsiteX242" fmla="*/ 635000 w 2333625"/>
                  <a:gd name="connsiteY242" fmla="*/ 1391428 h 6456362"/>
                  <a:gd name="connsiteX243" fmla="*/ 654844 w 2333625"/>
                  <a:gd name="connsiteY243" fmla="*/ 1382698 h 6456362"/>
                  <a:gd name="connsiteX244" fmla="*/ 675481 w 2333625"/>
                  <a:gd name="connsiteY244" fmla="*/ 1373174 h 6456362"/>
                  <a:gd name="connsiteX245" fmla="*/ 696913 w 2333625"/>
                  <a:gd name="connsiteY245" fmla="*/ 1366825 h 6456362"/>
                  <a:gd name="connsiteX246" fmla="*/ 718344 w 2333625"/>
                  <a:gd name="connsiteY246" fmla="*/ 1358889 h 6456362"/>
                  <a:gd name="connsiteX247" fmla="*/ 740569 w 2333625"/>
                  <a:gd name="connsiteY247" fmla="*/ 1354127 h 6456362"/>
                  <a:gd name="connsiteX248" fmla="*/ 762794 w 2333625"/>
                  <a:gd name="connsiteY248" fmla="*/ 1348572 h 6456362"/>
                  <a:gd name="connsiteX249" fmla="*/ 1457276 w 2333625"/>
                  <a:gd name="connsiteY249" fmla="*/ 0 h 6456362"/>
                  <a:gd name="connsiteX250" fmla="*/ 2022476 w 2333625"/>
                  <a:gd name="connsiteY250" fmla="*/ 565200 h 6456362"/>
                  <a:gd name="connsiteX251" fmla="*/ 1457276 w 2333625"/>
                  <a:gd name="connsiteY251" fmla="*/ 1130400 h 6456362"/>
                  <a:gd name="connsiteX252" fmla="*/ 892076 w 2333625"/>
                  <a:gd name="connsiteY252" fmla="*/ 565200 h 6456362"/>
                  <a:gd name="connsiteX253" fmla="*/ 1457276 w 2333625"/>
                  <a:gd name="connsiteY253" fmla="*/ 0 h 645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2333625" h="6456362">
                    <a:moveTo>
                      <a:pt x="1045369" y="1287462"/>
                    </a:moveTo>
                    <a:lnTo>
                      <a:pt x="1260475" y="2108074"/>
                    </a:lnTo>
                    <a:lnTo>
                      <a:pt x="1377156" y="1538249"/>
                    </a:lnTo>
                    <a:lnTo>
                      <a:pt x="1262856" y="1424760"/>
                    </a:lnTo>
                    <a:lnTo>
                      <a:pt x="1391444" y="1296986"/>
                    </a:lnTo>
                    <a:lnTo>
                      <a:pt x="1458119" y="1296986"/>
                    </a:lnTo>
                    <a:lnTo>
                      <a:pt x="1524794" y="1296986"/>
                    </a:lnTo>
                    <a:lnTo>
                      <a:pt x="1652588" y="1424760"/>
                    </a:lnTo>
                    <a:lnTo>
                      <a:pt x="1539081" y="1538249"/>
                    </a:lnTo>
                    <a:lnTo>
                      <a:pt x="1655763" y="2108074"/>
                    </a:lnTo>
                    <a:lnTo>
                      <a:pt x="1871663" y="1287462"/>
                    </a:lnTo>
                    <a:lnTo>
                      <a:pt x="2153444" y="1348572"/>
                    </a:lnTo>
                    <a:lnTo>
                      <a:pt x="2170113" y="1354127"/>
                    </a:lnTo>
                    <a:lnTo>
                      <a:pt x="2186781" y="1358095"/>
                    </a:lnTo>
                    <a:lnTo>
                      <a:pt x="2175669" y="1393015"/>
                    </a:lnTo>
                    <a:lnTo>
                      <a:pt x="2166144" y="1429522"/>
                    </a:lnTo>
                    <a:lnTo>
                      <a:pt x="2156619" y="1466029"/>
                    </a:lnTo>
                    <a:lnTo>
                      <a:pt x="2150269" y="1501742"/>
                    </a:lnTo>
                    <a:lnTo>
                      <a:pt x="1829594" y="3485018"/>
                    </a:lnTo>
                    <a:lnTo>
                      <a:pt x="1826419" y="3508827"/>
                    </a:lnTo>
                    <a:lnTo>
                      <a:pt x="1824038" y="3533430"/>
                    </a:lnTo>
                    <a:lnTo>
                      <a:pt x="1824038" y="3557239"/>
                    </a:lnTo>
                    <a:lnTo>
                      <a:pt x="1824038" y="3581841"/>
                    </a:lnTo>
                    <a:lnTo>
                      <a:pt x="1824831" y="3604856"/>
                    </a:lnTo>
                    <a:lnTo>
                      <a:pt x="1827213" y="3628665"/>
                    </a:lnTo>
                    <a:lnTo>
                      <a:pt x="1830388" y="3651680"/>
                    </a:lnTo>
                    <a:lnTo>
                      <a:pt x="1835150" y="3674696"/>
                    </a:lnTo>
                    <a:lnTo>
                      <a:pt x="1840706" y="3696917"/>
                    </a:lnTo>
                    <a:lnTo>
                      <a:pt x="1846263" y="3719932"/>
                    </a:lnTo>
                    <a:lnTo>
                      <a:pt x="1853406" y="3742154"/>
                    </a:lnTo>
                    <a:lnTo>
                      <a:pt x="1862138" y="3762788"/>
                    </a:lnTo>
                    <a:lnTo>
                      <a:pt x="1871663" y="3783423"/>
                    </a:lnTo>
                    <a:lnTo>
                      <a:pt x="1881188" y="3804851"/>
                    </a:lnTo>
                    <a:lnTo>
                      <a:pt x="1893094" y="3825485"/>
                    </a:lnTo>
                    <a:lnTo>
                      <a:pt x="1904206" y="3845326"/>
                    </a:lnTo>
                    <a:lnTo>
                      <a:pt x="1917700" y="3863579"/>
                    </a:lnTo>
                    <a:lnTo>
                      <a:pt x="1931988" y="3882626"/>
                    </a:lnTo>
                    <a:lnTo>
                      <a:pt x="1946275" y="3900086"/>
                    </a:lnTo>
                    <a:lnTo>
                      <a:pt x="1961356" y="3917546"/>
                    </a:lnTo>
                    <a:lnTo>
                      <a:pt x="1976438" y="3934212"/>
                    </a:lnTo>
                    <a:lnTo>
                      <a:pt x="1994694" y="3949291"/>
                    </a:lnTo>
                    <a:lnTo>
                      <a:pt x="2012156" y="3965163"/>
                    </a:lnTo>
                    <a:lnTo>
                      <a:pt x="2030413" y="3979449"/>
                    </a:lnTo>
                    <a:lnTo>
                      <a:pt x="2049463" y="3992147"/>
                    </a:lnTo>
                    <a:lnTo>
                      <a:pt x="2069306" y="4005638"/>
                    </a:lnTo>
                    <a:lnTo>
                      <a:pt x="2089944" y="4017543"/>
                    </a:lnTo>
                    <a:lnTo>
                      <a:pt x="2110581" y="4028654"/>
                    </a:lnTo>
                    <a:lnTo>
                      <a:pt x="2132013" y="4038177"/>
                    </a:lnTo>
                    <a:lnTo>
                      <a:pt x="2155031" y="4047701"/>
                    </a:lnTo>
                    <a:lnTo>
                      <a:pt x="2178050" y="4056431"/>
                    </a:lnTo>
                    <a:lnTo>
                      <a:pt x="2201069" y="4062780"/>
                    </a:lnTo>
                    <a:lnTo>
                      <a:pt x="2201863" y="4062780"/>
                    </a:lnTo>
                    <a:lnTo>
                      <a:pt x="2332831" y="6119070"/>
                    </a:lnTo>
                    <a:lnTo>
                      <a:pt x="2333625" y="6136530"/>
                    </a:lnTo>
                    <a:lnTo>
                      <a:pt x="2332831" y="6153196"/>
                    </a:lnTo>
                    <a:lnTo>
                      <a:pt x="2332038" y="6169862"/>
                    </a:lnTo>
                    <a:lnTo>
                      <a:pt x="2330450" y="6185735"/>
                    </a:lnTo>
                    <a:lnTo>
                      <a:pt x="2327275" y="6202401"/>
                    </a:lnTo>
                    <a:lnTo>
                      <a:pt x="2324100" y="6218273"/>
                    </a:lnTo>
                    <a:lnTo>
                      <a:pt x="2319338" y="6234146"/>
                    </a:lnTo>
                    <a:lnTo>
                      <a:pt x="2313781" y="6248431"/>
                    </a:lnTo>
                    <a:lnTo>
                      <a:pt x="2308225" y="6264304"/>
                    </a:lnTo>
                    <a:lnTo>
                      <a:pt x="2301875" y="6278589"/>
                    </a:lnTo>
                    <a:lnTo>
                      <a:pt x="2293938" y="6292875"/>
                    </a:lnTo>
                    <a:lnTo>
                      <a:pt x="2286794" y="6305573"/>
                    </a:lnTo>
                    <a:lnTo>
                      <a:pt x="2278063" y="6319065"/>
                    </a:lnTo>
                    <a:lnTo>
                      <a:pt x="2267744" y="6332556"/>
                    </a:lnTo>
                    <a:lnTo>
                      <a:pt x="2258219" y="6344461"/>
                    </a:lnTo>
                    <a:lnTo>
                      <a:pt x="2247900" y="6356365"/>
                    </a:lnTo>
                    <a:lnTo>
                      <a:pt x="2237581" y="6367475"/>
                    </a:lnTo>
                    <a:lnTo>
                      <a:pt x="2224881" y="6378587"/>
                    </a:lnTo>
                    <a:lnTo>
                      <a:pt x="2212975" y="6388110"/>
                    </a:lnTo>
                    <a:lnTo>
                      <a:pt x="2199481" y="6398427"/>
                    </a:lnTo>
                    <a:lnTo>
                      <a:pt x="2186781" y="6407157"/>
                    </a:lnTo>
                    <a:lnTo>
                      <a:pt x="2173288" y="6414299"/>
                    </a:lnTo>
                    <a:lnTo>
                      <a:pt x="2159000" y="6422236"/>
                    </a:lnTo>
                    <a:lnTo>
                      <a:pt x="2144713" y="6428585"/>
                    </a:lnTo>
                    <a:lnTo>
                      <a:pt x="2130425" y="6435727"/>
                    </a:lnTo>
                    <a:lnTo>
                      <a:pt x="2115344" y="6441283"/>
                    </a:lnTo>
                    <a:lnTo>
                      <a:pt x="2099469" y="6445251"/>
                    </a:lnTo>
                    <a:lnTo>
                      <a:pt x="2083594" y="6450013"/>
                    </a:lnTo>
                    <a:lnTo>
                      <a:pt x="2066925" y="6451600"/>
                    </a:lnTo>
                    <a:lnTo>
                      <a:pt x="2050256" y="6453981"/>
                    </a:lnTo>
                    <a:lnTo>
                      <a:pt x="2033588" y="6455569"/>
                    </a:lnTo>
                    <a:lnTo>
                      <a:pt x="2017713" y="6456362"/>
                    </a:lnTo>
                    <a:lnTo>
                      <a:pt x="2001838" y="6456362"/>
                    </a:lnTo>
                    <a:lnTo>
                      <a:pt x="1986756" y="6455569"/>
                    </a:lnTo>
                    <a:lnTo>
                      <a:pt x="1972469" y="6453187"/>
                    </a:lnTo>
                    <a:lnTo>
                      <a:pt x="1957388" y="6450807"/>
                    </a:lnTo>
                    <a:lnTo>
                      <a:pt x="1943100" y="6447632"/>
                    </a:lnTo>
                    <a:lnTo>
                      <a:pt x="1929606" y="6444457"/>
                    </a:lnTo>
                    <a:lnTo>
                      <a:pt x="1915319" y="6439696"/>
                    </a:lnTo>
                    <a:lnTo>
                      <a:pt x="1901825" y="6434141"/>
                    </a:lnTo>
                    <a:lnTo>
                      <a:pt x="1875631" y="6423029"/>
                    </a:lnTo>
                    <a:lnTo>
                      <a:pt x="1850231" y="6408745"/>
                    </a:lnTo>
                    <a:lnTo>
                      <a:pt x="1827213" y="6392871"/>
                    </a:lnTo>
                    <a:lnTo>
                      <a:pt x="1804988" y="6375412"/>
                    </a:lnTo>
                    <a:lnTo>
                      <a:pt x="1784350" y="6355571"/>
                    </a:lnTo>
                    <a:lnTo>
                      <a:pt x="1766094" y="6333349"/>
                    </a:lnTo>
                    <a:lnTo>
                      <a:pt x="1749425" y="6309541"/>
                    </a:lnTo>
                    <a:lnTo>
                      <a:pt x="1735138" y="6284939"/>
                    </a:lnTo>
                    <a:lnTo>
                      <a:pt x="1729581" y="6271447"/>
                    </a:lnTo>
                    <a:lnTo>
                      <a:pt x="1723231" y="6258749"/>
                    </a:lnTo>
                    <a:lnTo>
                      <a:pt x="1718469" y="6244463"/>
                    </a:lnTo>
                    <a:lnTo>
                      <a:pt x="1714500" y="6230971"/>
                    </a:lnTo>
                    <a:lnTo>
                      <a:pt x="1709738" y="6216687"/>
                    </a:lnTo>
                    <a:lnTo>
                      <a:pt x="1706563" y="6202401"/>
                    </a:lnTo>
                    <a:lnTo>
                      <a:pt x="1704181" y="6187322"/>
                    </a:lnTo>
                    <a:lnTo>
                      <a:pt x="1701800" y="6171449"/>
                    </a:lnTo>
                    <a:lnTo>
                      <a:pt x="1458119" y="3814374"/>
                    </a:lnTo>
                    <a:lnTo>
                      <a:pt x="1212850" y="6171449"/>
                    </a:lnTo>
                    <a:lnTo>
                      <a:pt x="1212056" y="6187322"/>
                    </a:lnTo>
                    <a:lnTo>
                      <a:pt x="1208881" y="6202401"/>
                    </a:lnTo>
                    <a:lnTo>
                      <a:pt x="1205706" y="6216687"/>
                    </a:lnTo>
                    <a:lnTo>
                      <a:pt x="1201738" y="6230971"/>
                    </a:lnTo>
                    <a:lnTo>
                      <a:pt x="1197769" y="6244463"/>
                    </a:lnTo>
                    <a:lnTo>
                      <a:pt x="1192213" y="6258749"/>
                    </a:lnTo>
                    <a:lnTo>
                      <a:pt x="1186656" y="6271447"/>
                    </a:lnTo>
                    <a:lnTo>
                      <a:pt x="1180306" y="6284939"/>
                    </a:lnTo>
                    <a:lnTo>
                      <a:pt x="1166019" y="6309541"/>
                    </a:lnTo>
                    <a:lnTo>
                      <a:pt x="1149350" y="6333349"/>
                    </a:lnTo>
                    <a:lnTo>
                      <a:pt x="1130300" y="6355571"/>
                    </a:lnTo>
                    <a:lnTo>
                      <a:pt x="1111250" y="6375412"/>
                    </a:lnTo>
                    <a:lnTo>
                      <a:pt x="1089025" y="6392871"/>
                    </a:lnTo>
                    <a:lnTo>
                      <a:pt x="1064419" y="6408745"/>
                    </a:lnTo>
                    <a:lnTo>
                      <a:pt x="1040606" y="6423029"/>
                    </a:lnTo>
                    <a:lnTo>
                      <a:pt x="1014413" y="6434141"/>
                    </a:lnTo>
                    <a:lnTo>
                      <a:pt x="1000125" y="6439696"/>
                    </a:lnTo>
                    <a:lnTo>
                      <a:pt x="986631" y="6444457"/>
                    </a:lnTo>
                    <a:lnTo>
                      <a:pt x="972344" y="6447632"/>
                    </a:lnTo>
                    <a:lnTo>
                      <a:pt x="958056" y="6450807"/>
                    </a:lnTo>
                    <a:lnTo>
                      <a:pt x="943769" y="6453187"/>
                    </a:lnTo>
                    <a:lnTo>
                      <a:pt x="928688" y="6455569"/>
                    </a:lnTo>
                    <a:lnTo>
                      <a:pt x="914400" y="6456362"/>
                    </a:lnTo>
                    <a:lnTo>
                      <a:pt x="898525" y="6456362"/>
                    </a:lnTo>
                    <a:lnTo>
                      <a:pt x="881063" y="6455569"/>
                    </a:lnTo>
                    <a:lnTo>
                      <a:pt x="864394" y="6453981"/>
                    </a:lnTo>
                    <a:lnTo>
                      <a:pt x="848519" y="6451600"/>
                    </a:lnTo>
                    <a:lnTo>
                      <a:pt x="831850" y="6450013"/>
                    </a:lnTo>
                    <a:lnTo>
                      <a:pt x="816769" y="6445251"/>
                    </a:lnTo>
                    <a:lnTo>
                      <a:pt x="800894" y="6441283"/>
                    </a:lnTo>
                    <a:lnTo>
                      <a:pt x="785813" y="6435727"/>
                    </a:lnTo>
                    <a:lnTo>
                      <a:pt x="769938" y="6428585"/>
                    </a:lnTo>
                    <a:lnTo>
                      <a:pt x="755650" y="6422236"/>
                    </a:lnTo>
                    <a:lnTo>
                      <a:pt x="741363" y="6414299"/>
                    </a:lnTo>
                    <a:lnTo>
                      <a:pt x="728663" y="6407157"/>
                    </a:lnTo>
                    <a:lnTo>
                      <a:pt x="715169" y="6398427"/>
                    </a:lnTo>
                    <a:lnTo>
                      <a:pt x="702469" y="6388110"/>
                    </a:lnTo>
                    <a:lnTo>
                      <a:pt x="689769" y="6378587"/>
                    </a:lnTo>
                    <a:lnTo>
                      <a:pt x="679450" y="6367475"/>
                    </a:lnTo>
                    <a:lnTo>
                      <a:pt x="668338" y="6356365"/>
                    </a:lnTo>
                    <a:lnTo>
                      <a:pt x="657225" y="6344461"/>
                    </a:lnTo>
                    <a:lnTo>
                      <a:pt x="646906" y="6332556"/>
                    </a:lnTo>
                    <a:lnTo>
                      <a:pt x="638175" y="6319065"/>
                    </a:lnTo>
                    <a:lnTo>
                      <a:pt x="629444" y="6305573"/>
                    </a:lnTo>
                    <a:lnTo>
                      <a:pt x="622300" y="6292875"/>
                    </a:lnTo>
                    <a:lnTo>
                      <a:pt x="614363" y="6278589"/>
                    </a:lnTo>
                    <a:lnTo>
                      <a:pt x="608012" y="6264304"/>
                    </a:lnTo>
                    <a:lnTo>
                      <a:pt x="600869" y="6248431"/>
                    </a:lnTo>
                    <a:lnTo>
                      <a:pt x="596900" y="6234146"/>
                    </a:lnTo>
                    <a:lnTo>
                      <a:pt x="592137" y="6218273"/>
                    </a:lnTo>
                    <a:lnTo>
                      <a:pt x="588169" y="6202401"/>
                    </a:lnTo>
                    <a:lnTo>
                      <a:pt x="585788" y="6185735"/>
                    </a:lnTo>
                    <a:lnTo>
                      <a:pt x="583406" y="6169862"/>
                    </a:lnTo>
                    <a:lnTo>
                      <a:pt x="582613" y="6153196"/>
                    </a:lnTo>
                    <a:lnTo>
                      <a:pt x="582613" y="6136530"/>
                    </a:lnTo>
                    <a:lnTo>
                      <a:pt x="582613" y="6119070"/>
                    </a:lnTo>
                    <a:lnTo>
                      <a:pt x="746125" y="3549302"/>
                    </a:lnTo>
                    <a:lnTo>
                      <a:pt x="749300" y="3496129"/>
                    </a:lnTo>
                    <a:lnTo>
                      <a:pt x="750888" y="3440575"/>
                    </a:lnTo>
                    <a:lnTo>
                      <a:pt x="750888" y="3387402"/>
                    </a:lnTo>
                    <a:lnTo>
                      <a:pt x="749300" y="3331848"/>
                    </a:lnTo>
                    <a:lnTo>
                      <a:pt x="723900" y="2545363"/>
                    </a:lnTo>
                    <a:lnTo>
                      <a:pt x="500063" y="3781835"/>
                    </a:lnTo>
                    <a:lnTo>
                      <a:pt x="496888" y="3794533"/>
                    </a:lnTo>
                    <a:lnTo>
                      <a:pt x="493713" y="3808025"/>
                    </a:lnTo>
                    <a:lnTo>
                      <a:pt x="488950" y="3820723"/>
                    </a:lnTo>
                    <a:lnTo>
                      <a:pt x="484188" y="3833421"/>
                    </a:lnTo>
                    <a:lnTo>
                      <a:pt x="479425" y="3845326"/>
                    </a:lnTo>
                    <a:lnTo>
                      <a:pt x="473869" y="3857230"/>
                    </a:lnTo>
                    <a:lnTo>
                      <a:pt x="466725" y="3868341"/>
                    </a:lnTo>
                    <a:lnTo>
                      <a:pt x="459581" y="3879452"/>
                    </a:lnTo>
                    <a:lnTo>
                      <a:pt x="451644" y="3888975"/>
                    </a:lnTo>
                    <a:lnTo>
                      <a:pt x="443706" y="3900086"/>
                    </a:lnTo>
                    <a:lnTo>
                      <a:pt x="426244" y="3917546"/>
                    </a:lnTo>
                    <a:lnTo>
                      <a:pt x="406400" y="3935006"/>
                    </a:lnTo>
                    <a:lnTo>
                      <a:pt x="385763" y="3949291"/>
                    </a:lnTo>
                    <a:lnTo>
                      <a:pt x="363538" y="3961989"/>
                    </a:lnTo>
                    <a:lnTo>
                      <a:pt x="340519" y="3972306"/>
                    </a:lnTo>
                    <a:lnTo>
                      <a:pt x="315119" y="3980242"/>
                    </a:lnTo>
                    <a:lnTo>
                      <a:pt x="303213" y="3982623"/>
                    </a:lnTo>
                    <a:lnTo>
                      <a:pt x="289719" y="3985004"/>
                    </a:lnTo>
                    <a:lnTo>
                      <a:pt x="277812" y="3986591"/>
                    </a:lnTo>
                    <a:lnTo>
                      <a:pt x="265112" y="3988179"/>
                    </a:lnTo>
                    <a:lnTo>
                      <a:pt x="251619" y="3988179"/>
                    </a:lnTo>
                    <a:lnTo>
                      <a:pt x="238125" y="3988179"/>
                    </a:lnTo>
                    <a:lnTo>
                      <a:pt x="225425" y="3986591"/>
                    </a:lnTo>
                    <a:lnTo>
                      <a:pt x="211931" y="3985004"/>
                    </a:lnTo>
                    <a:lnTo>
                      <a:pt x="197644" y="3982623"/>
                    </a:lnTo>
                    <a:lnTo>
                      <a:pt x="184944" y="3979449"/>
                    </a:lnTo>
                    <a:lnTo>
                      <a:pt x="162719" y="3971512"/>
                    </a:lnTo>
                    <a:lnTo>
                      <a:pt x="140494" y="3961989"/>
                    </a:lnTo>
                    <a:lnTo>
                      <a:pt x="120650" y="3950878"/>
                    </a:lnTo>
                    <a:lnTo>
                      <a:pt x="100806" y="3938180"/>
                    </a:lnTo>
                    <a:lnTo>
                      <a:pt x="83344" y="3923101"/>
                    </a:lnTo>
                    <a:lnTo>
                      <a:pt x="68262" y="3908022"/>
                    </a:lnTo>
                    <a:lnTo>
                      <a:pt x="52387" y="3890562"/>
                    </a:lnTo>
                    <a:lnTo>
                      <a:pt x="39687" y="3872309"/>
                    </a:lnTo>
                    <a:lnTo>
                      <a:pt x="28575" y="3853262"/>
                    </a:lnTo>
                    <a:lnTo>
                      <a:pt x="19050" y="3831834"/>
                    </a:lnTo>
                    <a:lnTo>
                      <a:pt x="11112" y="3811200"/>
                    </a:lnTo>
                    <a:lnTo>
                      <a:pt x="5556" y="3788978"/>
                    </a:lnTo>
                    <a:lnTo>
                      <a:pt x="2381" y="3765963"/>
                    </a:lnTo>
                    <a:lnTo>
                      <a:pt x="0" y="3742948"/>
                    </a:lnTo>
                    <a:lnTo>
                      <a:pt x="794" y="3719932"/>
                    </a:lnTo>
                    <a:lnTo>
                      <a:pt x="3175" y="3696123"/>
                    </a:lnTo>
                    <a:lnTo>
                      <a:pt x="304006" y="1830304"/>
                    </a:lnTo>
                    <a:lnTo>
                      <a:pt x="308769" y="1807289"/>
                    </a:lnTo>
                    <a:lnTo>
                      <a:pt x="313531" y="1785861"/>
                    </a:lnTo>
                    <a:lnTo>
                      <a:pt x="318294" y="1764433"/>
                    </a:lnTo>
                    <a:lnTo>
                      <a:pt x="325437" y="1743005"/>
                    </a:lnTo>
                    <a:lnTo>
                      <a:pt x="332581" y="1721577"/>
                    </a:lnTo>
                    <a:lnTo>
                      <a:pt x="340519" y="1700942"/>
                    </a:lnTo>
                    <a:lnTo>
                      <a:pt x="349250" y="1681102"/>
                    </a:lnTo>
                    <a:lnTo>
                      <a:pt x="359569" y="1661261"/>
                    </a:lnTo>
                    <a:lnTo>
                      <a:pt x="369094" y="1641420"/>
                    </a:lnTo>
                    <a:lnTo>
                      <a:pt x="380206" y="1623167"/>
                    </a:lnTo>
                    <a:lnTo>
                      <a:pt x="391319" y="1604120"/>
                    </a:lnTo>
                    <a:lnTo>
                      <a:pt x="403225" y="1585866"/>
                    </a:lnTo>
                    <a:lnTo>
                      <a:pt x="416719" y="1567613"/>
                    </a:lnTo>
                    <a:lnTo>
                      <a:pt x="429419" y="1551740"/>
                    </a:lnTo>
                    <a:lnTo>
                      <a:pt x="443706" y="1535074"/>
                    </a:lnTo>
                    <a:lnTo>
                      <a:pt x="459581" y="1518408"/>
                    </a:lnTo>
                    <a:lnTo>
                      <a:pt x="474663" y="1503329"/>
                    </a:lnTo>
                    <a:lnTo>
                      <a:pt x="489744" y="1487457"/>
                    </a:lnTo>
                    <a:lnTo>
                      <a:pt x="506413" y="1473171"/>
                    </a:lnTo>
                    <a:lnTo>
                      <a:pt x="523081" y="1460473"/>
                    </a:lnTo>
                    <a:lnTo>
                      <a:pt x="540544" y="1446981"/>
                    </a:lnTo>
                    <a:lnTo>
                      <a:pt x="558006" y="1435077"/>
                    </a:lnTo>
                    <a:lnTo>
                      <a:pt x="577056" y="1423173"/>
                    </a:lnTo>
                    <a:lnTo>
                      <a:pt x="595313" y="1412062"/>
                    </a:lnTo>
                    <a:lnTo>
                      <a:pt x="615156" y="1400951"/>
                    </a:lnTo>
                    <a:lnTo>
                      <a:pt x="635000" y="1391428"/>
                    </a:lnTo>
                    <a:lnTo>
                      <a:pt x="654844" y="1382698"/>
                    </a:lnTo>
                    <a:lnTo>
                      <a:pt x="675481" y="1373174"/>
                    </a:lnTo>
                    <a:lnTo>
                      <a:pt x="696913" y="1366825"/>
                    </a:lnTo>
                    <a:lnTo>
                      <a:pt x="718344" y="1358889"/>
                    </a:lnTo>
                    <a:lnTo>
                      <a:pt x="740569" y="1354127"/>
                    </a:lnTo>
                    <a:lnTo>
                      <a:pt x="762794" y="1348572"/>
                    </a:lnTo>
                    <a:close/>
                    <a:moveTo>
                      <a:pt x="1457276" y="0"/>
                    </a:moveTo>
                    <a:cubicBezTo>
                      <a:pt x="1769427" y="0"/>
                      <a:pt x="2022476" y="253049"/>
                      <a:pt x="2022476" y="565200"/>
                    </a:cubicBezTo>
                    <a:cubicBezTo>
                      <a:pt x="2022476" y="877351"/>
                      <a:pt x="1769427" y="1130400"/>
                      <a:pt x="1457276" y="1130400"/>
                    </a:cubicBezTo>
                    <a:cubicBezTo>
                      <a:pt x="1145125" y="1130400"/>
                      <a:pt x="892076" y="877351"/>
                      <a:pt x="892076" y="565200"/>
                    </a:cubicBezTo>
                    <a:cubicBezTo>
                      <a:pt x="892076" y="253049"/>
                      <a:pt x="1145125" y="0"/>
                      <a:pt x="14572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12316201" y="3128963"/>
                <a:ext cx="2332038" cy="6456362"/>
              </a:xfrm>
              <a:custGeom>
                <a:avLst/>
                <a:gdLst>
                  <a:gd name="connsiteX0" fmla="*/ 461806 w 2332038"/>
                  <a:gd name="connsiteY0" fmla="*/ 1287462 h 6456362"/>
                  <a:gd name="connsiteX1" fmla="*/ 677632 w 2332038"/>
                  <a:gd name="connsiteY1" fmla="*/ 2108074 h 6456362"/>
                  <a:gd name="connsiteX2" fmla="*/ 794274 w 2332038"/>
                  <a:gd name="connsiteY2" fmla="*/ 1538249 h 6456362"/>
                  <a:gd name="connsiteX3" fmla="*/ 680013 w 2332038"/>
                  <a:gd name="connsiteY3" fmla="*/ 1424760 h 6456362"/>
                  <a:gd name="connsiteX4" fmla="*/ 808556 w 2332038"/>
                  <a:gd name="connsiteY4" fmla="*/ 1296986 h 6456362"/>
                  <a:gd name="connsiteX5" fmla="*/ 875209 w 2332038"/>
                  <a:gd name="connsiteY5" fmla="*/ 1296986 h 6456362"/>
                  <a:gd name="connsiteX6" fmla="*/ 941861 w 2332038"/>
                  <a:gd name="connsiteY6" fmla="*/ 1296986 h 6456362"/>
                  <a:gd name="connsiteX7" fmla="*/ 1069611 w 2332038"/>
                  <a:gd name="connsiteY7" fmla="*/ 1424760 h 6456362"/>
                  <a:gd name="connsiteX8" fmla="*/ 956144 w 2332038"/>
                  <a:gd name="connsiteY8" fmla="*/ 1538249 h 6456362"/>
                  <a:gd name="connsiteX9" fmla="*/ 1072785 w 2332038"/>
                  <a:gd name="connsiteY9" fmla="*/ 2108074 h 6456362"/>
                  <a:gd name="connsiteX10" fmla="*/ 1287818 w 2332038"/>
                  <a:gd name="connsiteY10" fmla="*/ 1287462 h 6456362"/>
                  <a:gd name="connsiteX11" fmla="*/ 1570297 w 2332038"/>
                  <a:gd name="connsiteY11" fmla="*/ 1348572 h 6456362"/>
                  <a:gd name="connsiteX12" fmla="*/ 1592515 w 2332038"/>
                  <a:gd name="connsiteY12" fmla="*/ 1354127 h 6456362"/>
                  <a:gd name="connsiteX13" fmla="*/ 1614732 w 2332038"/>
                  <a:gd name="connsiteY13" fmla="*/ 1358889 h 6456362"/>
                  <a:gd name="connsiteX14" fmla="*/ 1635363 w 2332038"/>
                  <a:gd name="connsiteY14" fmla="*/ 1366825 h 6456362"/>
                  <a:gd name="connsiteX15" fmla="*/ 1657580 w 2332038"/>
                  <a:gd name="connsiteY15" fmla="*/ 1373174 h 6456362"/>
                  <a:gd name="connsiteX16" fmla="*/ 1677417 w 2332038"/>
                  <a:gd name="connsiteY16" fmla="*/ 1382698 h 6456362"/>
                  <a:gd name="connsiteX17" fmla="*/ 1698048 w 2332038"/>
                  <a:gd name="connsiteY17" fmla="*/ 1391428 h 6456362"/>
                  <a:gd name="connsiteX18" fmla="*/ 1717885 w 2332038"/>
                  <a:gd name="connsiteY18" fmla="*/ 1400951 h 6456362"/>
                  <a:gd name="connsiteX19" fmla="*/ 1736135 w 2332038"/>
                  <a:gd name="connsiteY19" fmla="*/ 1412062 h 6456362"/>
                  <a:gd name="connsiteX20" fmla="*/ 1755178 w 2332038"/>
                  <a:gd name="connsiteY20" fmla="*/ 1423173 h 6456362"/>
                  <a:gd name="connsiteX21" fmla="*/ 1773428 w 2332038"/>
                  <a:gd name="connsiteY21" fmla="*/ 1435077 h 6456362"/>
                  <a:gd name="connsiteX22" fmla="*/ 1792472 w 2332038"/>
                  <a:gd name="connsiteY22" fmla="*/ 1446981 h 6456362"/>
                  <a:gd name="connsiteX23" fmla="*/ 1809135 w 2332038"/>
                  <a:gd name="connsiteY23" fmla="*/ 1460473 h 6456362"/>
                  <a:gd name="connsiteX24" fmla="*/ 1826591 w 2332038"/>
                  <a:gd name="connsiteY24" fmla="*/ 1473171 h 6456362"/>
                  <a:gd name="connsiteX25" fmla="*/ 1843254 w 2332038"/>
                  <a:gd name="connsiteY25" fmla="*/ 1487457 h 6456362"/>
                  <a:gd name="connsiteX26" fmla="*/ 1858331 w 2332038"/>
                  <a:gd name="connsiteY26" fmla="*/ 1503329 h 6456362"/>
                  <a:gd name="connsiteX27" fmla="*/ 1873407 w 2332038"/>
                  <a:gd name="connsiteY27" fmla="*/ 1518408 h 6456362"/>
                  <a:gd name="connsiteX28" fmla="*/ 1887689 w 2332038"/>
                  <a:gd name="connsiteY28" fmla="*/ 1535074 h 6456362"/>
                  <a:gd name="connsiteX29" fmla="*/ 1901972 w 2332038"/>
                  <a:gd name="connsiteY29" fmla="*/ 1551740 h 6456362"/>
                  <a:gd name="connsiteX30" fmla="*/ 1916255 w 2332038"/>
                  <a:gd name="connsiteY30" fmla="*/ 1567613 h 6456362"/>
                  <a:gd name="connsiteX31" fmla="*/ 1928950 w 2332038"/>
                  <a:gd name="connsiteY31" fmla="*/ 1585866 h 6456362"/>
                  <a:gd name="connsiteX32" fmla="*/ 1940853 w 2332038"/>
                  <a:gd name="connsiteY32" fmla="*/ 1604120 h 6456362"/>
                  <a:gd name="connsiteX33" fmla="*/ 1952755 w 2332038"/>
                  <a:gd name="connsiteY33" fmla="*/ 1623167 h 6456362"/>
                  <a:gd name="connsiteX34" fmla="*/ 1963863 w 2332038"/>
                  <a:gd name="connsiteY34" fmla="*/ 1641420 h 6456362"/>
                  <a:gd name="connsiteX35" fmla="*/ 1973385 w 2332038"/>
                  <a:gd name="connsiteY35" fmla="*/ 1661261 h 6456362"/>
                  <a:gd name="connsiteX36" fmla="*/ 1983700 w 2332038"/>
                  <a:gd name="connsiteY36" fmla="*/ 1681102 h 6456362"/>
                  <a:gd name="connsiteX37" fmla="*/ 1990842 w 2332038"/>
                  <a:gd name="connsiteY37" fmla="*/ 1700942 h 6456362"/>
                  <a:gd name="connsiteX38" fmla="*/ 2000364 w 2332038"/>
                  <a:gd name="connsiteY38" fmla="*/ 1721577 h 6456362"/>
                  <a:gd name="connsiteX39" fmla="*/ 2006711 w 2332038"/>
                  <a:gd name="connsiteY39" fmla="*/ 1743005 h 6456362"/>
                  <a:gd name="connsiteX40" fmla="*/ 2013059 w 2332038"/>
                  <a:gd name="connsiteY40" fmla="*/ 1764433 h 6456362"/>
                  <a:gd name="connsiteX41" fmla="*/ 2018614 w 2332038"/>
                  <a:gd name="connsiteY41" fmla="*/ 1785861 h 6456362"/>
                  <a:gd name="connsiteX42" fmla="*/ 2024168 w 2332038"/>
                  <a:gd name="connsiteY42" fmla="*/ 1807289 h 6456362"/>
                  <a:gd name="connsiteX43" fmla="*/ 2027342 w 2332038"/>
                  <a:gd name="connsiteY43" fmla="*/ 1830304 h 6456362"/>
                  <a:gd name="connsiteX44" fmla="*/ 2329658 w 2332038"/>
                  <a:gd name="connsiteY44" fmla="*/ 3696123 h 6456362"/>
                  <a:gd name="connsiteX45" fmla="*/ 2332038 w 2332038"/>
                  <a:gd name="connsiteY45" fmla="*/ 3719932 h 6456362"/>
                  <a:gd name="connsiteX46" fmla="*/ 2332038 w 2332038"/>
                  <a:gd name="connsiteY46" fmla="*/ 3742948 h 6456362"/>
                  <a:gd name="connsiteX47" fmla="*/ 2330451 w 2332038"/>
                  <a:gd name="connsiteY47" fmla="*/ 3765963 h 6456362"/>
                  <a:gd name="connsiteX48" fmla="*/ 2326484 w 2332038"/>
                  <a:gd name="connsiteY48" fmla="*/ 3788978 h 6456362"/>
                  <a:gd name="connsiteX49" fmla="*/ 2320929 w 2332038"/>
                  <a:gd name="connsiteY49" fmla="*/ 3811200 h 6456362"/>
                  <a:gd name="connsiteX50" fmla="*/ 2312995 w 2332038"/>
                  <a:gd name="connsiteY50" fmla="*/ 3831834 h 6456362"/>
                  <a:gd name="connsiteX51" fmla="*/ 2304266 w 2332038"/>
                  <a:gd name="connsiteY51" fmla="*/ 3853262 h 6456362"/>
                  <a:gd name="connsiteX52" fmla="*/ 2292364 w 2332038"/>
                  <a:gd name="connsiteY52" fmla="*/ 3872309 h 6456362"/>
                  <a:gd name="connsiteX53" fmla="*/ 2278875 w 2332038"/>
                  <a:gd name="connsiteY53" fmla="*/ 3890562 h 6456362"/>
                  <a:gd name="connsiteX54" fmla="*/ 2264592 w 2332038"/>
                  <a:gd name="connsiteY54" fmla="*/ 3908022 h 6456362"/>
                  <a:gd name="connsiteX55" fmla="*/ 2247929 w 2332038"/>
                  <a:gd name="connsiteY55" fmla="*/ 3923101 h 6456362"/>
                  <a:gd name="connsiteX56" fmla="*/ 2230473 w 2332038"/>
                  <a:gd name="connsiteY56" fmla="*/ 3938180 h 6456362"/>
                  <a:gd name="connsiteX57" fmla="*/ 2212223 w 2332038"/>
                  <a:gd name="connsiteY57" fmla="*/ 3950878 h 6456362"/>
                  <a:gd name="connsiteX58" fmla="*/ 2192386 w 2332038"/>
                  <a:gd name="connsiteY58" fmla="*/ 3961989 h 6456362"/>
                  <a:gd name="connsiteX59" fmla="*/ 2170168 w 2332038"/>
                  <a:gd name="connsiteY59" fmla="*/ 3971512 h 6456362"/>
                  <a:gd name="connsiteX60" fmla="*/ 2147157 w 2332038"/>
                  <a:gd name="connsiteY60" fmla="*/ 3979449 h 6456362"/>
                  <a:gd name="connsiteX61" fmla="*/ 2133668 w 2332038"/>
                  <a:gd name="connsiteY61" fmla="*/ 3982623 h 6456362"/>
                  <a:gd name="connsiteX62" fmla="*/ 2120972 w 2332038"/>
                  <a:gd name="connsiteY62" fmla="*/ 3985004 h 6456362"/>
                  <a:gd name="connsiteX63" fmla="*/ 2107483 w 2332038"/>
                  <a:gd name="connsiteY63" fmla="*/ 3986591 h 6456362"/>
                  <a:gd name="connsiteX64" fmla="*/ 2094788 w 2332038"/>
                  <a:gd name="connsiteY64" fmla="*/ 3988179 h 6456362"/>
                  <a:gd name="connsiteX65" fmla="*/ 2081298 w 2332038"/>
                  <a:gd name="connsiteY65" fmla="*/ 3988179 h 6456362"/>
                  <a:gd name="connsiteX66" fmla="*/ 2067809 w 2332038"/>
                  <a:gd name="connsiteY66" fmla="*/ 3988179 h 6456362"/>
                  <a:gd name="connsiteX67" fmla="*/ 2055114 w 2332038"/>
                  <a:gd name="connsiteY67" fmla="*/ 3986591 h 6456362"/>
                  <a:gd name="connsiteX68" fmla="*/ 2041624 w 2332038"/>
                  <a:gd name="connsiteY68" fmla="*/ 3985004 h 6456362"/>
                  <a:gd name="connsiteX69" fmla="*/ 2029722 w 2332038"/>
                  <a:gd name="connsiteY69" fmla="*/ 3982623 h 6456362"/>
                  <a:gd name="connsiteX70" fmla="*/ 2016233 w 2332038"/>
                  <a:gd name="connsiteY70" fmla="*/ 3980242 h 6456362"/>
                  <a:gd name="connsiteX71" fmla="*/ 1992429 w 2332038"/>
                  <a:gd name="connsiteY71" fmla="*/ 3972306 h 6456362"/>
                  <a:gd name="connsiteX72" fmla="*/ 1969418 w 2332038"/>
                  <a:gd name="connsiteY72" fmla="*/ 3961989 h 6456362"/>
                  <a:gd name="connsiteX73" fmla="*/ 1946407 w 2332038"/>
                  <a:gd name="connsiteY73" fmla="*/ 3949291 h 6456362"/>
                  <a:gd name="connsiteX74" fmla="*/ 1924983 w 2332038"/>
                  <a:gd name="connsiteY74" fmla="*/ 3935006 h 6456362"/>
                  <a:gd name="connsiteX75" fmla="*/ 1906733 w 2332038"/>
                  <a:gd name="connsiteY75" fmla="*/ 3917546 h 6456362"/>
                  <a:gd name="connsiteX76" fmla="*/ 1889276 w 2332038"/>
                  <a:gd name="connsiteY76" fmla="*/ 3900086 h 6456362"/>
                  <a:gd name="connsiteX77" fmla="*/ 1880548 w 2332038"/>
                  <a:gd name="connsiteY77" fmla="*/ 3888975 h 6456362"/>
                  <a:gd name="connsiteX78" fmla="*/ 1872613 w 2332038"/>
                  <a:gd name="connsiteY78" fmla="*/ 3879452 h 6456362"/>
                  <a:gd name="connsiteX79" fmla="*/ 1866265 w 2332038"/>
                  <a:gd name="connsiteY79" fmla="*/ 3868341 h 6456362"/>
                  <a:gd name="connsiteX80" fmla="*/ 1859124 w 2332038"/>
                  <a:gd name="connsiteY80" fmla="*/ 3857230 h 6456362"/>
                  <a:gd name="connsiteX81" fmla="*/ 1853570 w 2332038"/>
                  <a:gd name="connsiteY81" fmla="*/ 3845326 h 6456362"/>
                  <a:gd name="connsiteX82" fmla="*/ 1848809 w 2332038"/>
                  <a:gd name="connsiteY82" fmla="*/ 3833421 h 6456362"/>
                  <a:gd name="connsiteX83" fmla="*/ 1843254 w 2332038"/>
                  <a:gd name="connsiteY83" fmla="*/ 3820723 h 6456362"/>
                  <a:gd name="connsiteX84" fmla="*/ 1838494 w 2332038"/>
                  <a:gd name="connsiteY84" fmla="*/ 3808025 h 6456362"/>
                  <a:gd name="connsiteX85" fmla="*/ 1835320 w 2332038"/>
                  <a:gd name="connsiteY85" fmla="*/ 3794533 h 6456362"/>
                  <a:gd name="connsiteX86" fmla="*/ 1832939 w 2332038"/>
                  <a:gd name="connsiteY86" fmla="*/ 3781835 h 6456362"/>
                  <a:gd name="connsiteX87" fmla="*/ 1609178 w 2332038"/>
                  <a:gd name="connsiteY87" fmla="*/ 2545363 h 6456362"/>
                  <a:gd name="connsiteX88" fmla="*/ 1582199 w 2332038"/>
                  <a:gd name="connsiteY88" fmla="*/ 3331848 h 6456362"/>
                  <a:gd name="connsiteX89" fmla="*/ 1581406 w 2332038"/>
                  <a:gd name="connsiteY89" fmla="*/ 3387402 h 6456362"/>
                  <a:gd name="connsiteX90" fmla="*/ 1581406 w 2332038"/>
                  <a:gd name="connsiteY90" fmla="*/ 3440575 h 6456362"/>
                  <a:gd name="connsiteX91" fmla="*/ 1583786 w 2332038"/>
                  <a:gd name="connsiteY91" fmla="*/ 3496129 h 6456362"/>
                  <a:gd name="connsiteX92" fmla="*/ 1586167 w 2332038"/>
                  <a:gd name="connsiteY92" fmla="*/ 3549302 h 6456362"/>
                  <a:gd name="connsiteX93" fmla="*/ 1749624 w 2332038"/>
                  <a:gd name="connsiteY93" fmla="*/ 6119070 h 6456362"/>
                  <a:gd name="connsiteX94" fmla="*/ 1750417 w 2332038"/>
                  <a:gd name="connsiteY94" fmla="*/ 6136530 h 6456362"/>
                  <a:gd name="connsiteX95" fmla="*/ 1750417 w 2332038"/>
                  <a:gd name="connsiteY95" fmla="*/ 6153196 h 6456362"/>
                  <a:gd name="connsiteX96" fmla="*/ 1749624 w 2332038"/>
                  <a:gd name="connsiteY96" fmla="*/ 6169862 h 6456362"/>
                  <a:gd name="connsiteX97" fmla="*/ 1747243 w 2332038"/>
                  <a:gd name="connsiteY97" fmla="*/ 6185735 h 6456362"/>
                  <a:gd name="connsiteX98" fmla="*/ 1744069 w 2332038"/>
                  <a:gd name="connsiteY98" fmla="*/ 6202401 h 6456362"/>
                  <a:gd name="connsiteX99" fmla="*/ 1740896 w 2332038"/>
                  <a:gd name="connsiteY99" fmla="*/ 6218273 h 6456362"/>
                  <a:gd name="connsiteX100" fmla="*/ 1736135 w 2332038"/>
                  <a:gd name="connsiteY100" fmla="*/ 6234146 h 6456362"/>
                  <a:gd name="connsiteX101" fmla="*/ 1730580 w 2332038"/>
                  <a:gd name="connsiteY101" fmla="*/ 6248431 h 6456362"/>
                  <a:gd name="connsiteX102" fmla="*/ 1725026 w 2332038"/>
                  <a:gd name="connsiteY102" fmla="*/ 6264304 h 6456362"/>
                  <a:gd name="connsiteX103" fmla="*/ 1718678 w 2332038"/>
                  <a:gd name="connsiteY103" fmla="*/ 6278589 h 6456362"/>
                  <a:gd name="connsiteX104" fmla="*/ 1710743 w 2332038"/>
                  <a:gd name="connsiteY104" fmla="*/ 6292875 h 6456362"/>
                  <a:gd name="connsiteX105" fmla="*/ 1703602 w 2332038"/>
                  <a:gd name="connsiteY105" fmla="*/ 6305573 h 6456362"/>
                  <a:gd name="connsiteX106" fmla="*/ 1694874 w 2332038"/>
                  <a:gd name="connsiteY106" fmla="*/ 6319065 h 6456362"/>
                  <a:gd name="connsiteX107" fmla="*/ 1686145 w 2332038"/>
                  <a:gd name="connsiteY107" fmla="*/ 6332556 h 6456362"/>
                  <a:gd name="connsiteX108" fmla="*/ 1675037 w 2332038"/>
                  <a:gd name="connsiteY108" fmla="*/ 6344461 h 6456362"/>
                  <a:gd name="connsiteX109" fmla="*/ 1664721 w 2332038"/>
                  <a:gd name="connsiteY109" fmla="*/ 6356365 h 6456362"/>
                  <a:gd name="connsiteX110" fmla="*/ 1653613 w 2332038"/>
                  <a:gd name="connsiteY110" fmla="*/ 6367475 h 6456362"/>
                  <a:gd name="connsiteX111" fmla="*/ 1641711 w 2332038"/>
                  <a:gd name="connsiteY111" fmla="*/ 6378587 h 6456362"/>
                  <a:gd name="connsiteX112" fmla="*/ 1629808 w 2332038"/>
                  <a:gd name="connsiteY112" fmla="*/ 6388110 h 6456362"/>
                  <a:gd name="connsiteX113" fmla="*/ 1617906 w 2332038"/>
                  <a:gd name="connsiteY113" fmla="*/ 6398427 h 6456362"/>
                  <a:gd name="connsiteX114" fmla="*/ 1604417 w 2332038"/>
                  <a:gd name="connsiteY114" fmla="*/ 6407157 h 6456362"/>
                  <a:gd name="connsiteX115" fmla="*/ 1590134 w 2332038"/>
                  <a:gd name="connsiteY115" fmla="*/ 6414299 h 6456362"/>
                  <a:gd name="connsiteX116" fmla="*/ 1577439 w 2332038"/>
                  <a:gd name="connsiteY116" fmla="*/ 6422236 h 6456362"/>
                  <a:gd name="connsiteX117" fmla="*/ 1561569 w 2332038"/>
                  <a:gd name="connsiteY117" fmla="*/ 6428585 h 6456362"/>
                  <a:gd name="connsiteX118" fmla="*/ 1547286 w 2332038"/>
                  <a:gd name="connsiteY118" fmla="*/ 6435727 h 6456362"/>
                  <a:gd name="connsiteX119" fmla="*/ 1532210 w 2332038"/>
                  <a:gd name="connsiteY119" fmla="*/ 6441283 h 6456362"/>
                  <a:gd name="connsiteX120" fmla="*/ 1516341 w 2332038"/>
                  <a:gd name="connsiteY120" fmla="*/ 6445251 h 6456362"/>
                  <a:gd name="connsiteX121" fmla="*/ 1500471 w 2332038"/>
                  <a:gd name="connsiteY121" fmla="*/ 6450013 h 6456362"/>
                  <a:gd name="connsiteX122" fmla="*/ 1484601 w 2332038"/>
                  <a:gd name="connsiteY122" fmla="*/ 6451600 h 6456362"/>
                  <a:gd name="connsiteX123" fmla="*/ 1468732 w 2332038"/>
                  <a:gd name="connsiteY123" fmla="*/ 6453981 h 6456362"/>
                  <a:gd name="connsiteX124" fmla="*/ 1450482 w 2332038"/>
                  <a:gd name="connsiteY124" fmla="*/ 6455569 h 6456362"/>
                  <a:gd name="connsiteX125" fmla="*/ 1434612 w 2332038"/>
                  <a:gd name="connsiteY125" fmla="*/ 6456362 h 6456362"/>
                  <a:gd name="connsiteX126" fmla="*/ 1418743 w 2332038"/>
                  <a:gd name="connsiteY126" fmla="*/ 6456362 h 6456362"/>
                  <a:gd name="connsiteX127" fmla="*/ 1403666 w 2332038"/>
                  <a:gd name="connsiteY127" fmla="*/ 6455569 h 6456362"/>
                  <a:gd name="connsiteX128" fmla="*/ 1389384 w 2332038"/>
                  <a:gd name="connsiteY128" fmla="*/ 6453187 h 6456362"/>
                  <a:gd name="connsiteX129" fmla="*/ 1375101 w 2332038"/>
                  <a:gd name="connsiteY129" fmla="*/ 6450807 h 6456362"/>
                  <a:gd name="connsiteX130" fmla="*/ 1360819 w 2332038"/>
                  <a:gd name="connsiteY130" fmla="*/ 6447632 h 6456362"/>
                  <a:gd name="connsiteX131" fmla="*/ 1346536 w 2332038"/>
                  <a:gd name="connsiteY131" fmla="*/ 6444457 h 6456362"/>
                  <a:gd name="connsiteX132" fmla="*/ 1332253 w 2332038"/>
                  <a:gd name="connsiteY132" fmla="*/ 6439696 h 6456362"/>
                  <a:gd name="connsiteX133" fmla="*/ 1318764 w 2332038"/>
                  <a:gd name="connsiteY133" fmla="*/ 6434141 h 6456362"/>
                  <a:gd name="connsiteX134" fmla="*/ 1292579 w 2332038"/>
                  <a:gd name="connsiteY134" fmla="*/ 6423029 h 6456362"/>
                  <a:gd name="connsiteX135" fmla="*/ 1267188 w 2332038"/>
                  <a:gd name="connsiteY135" fmla="*/ 6408745 h 6456362"/>
                  <a:gd name="connsiteX136" fmla="*/ 1244177 w 2332038"/>
                  <a:gd name="connsiteY136" fmla="*/ 6392871 h 6456362"/>
                  <a:gd name="connsiteX137" fmla="*/ 1221960 w 2332038"/>
                  <a:gd name="connsiteY137" fmla="*/ 6375412 h 6456362"/>
                  <a:gd name="connsiteX138" fmla="*/ 1201329 w 2332038"/>
                  <a:gd name="connsiteY138" fmla="*/ 6355571 h 6456362"/>
                  <a:gd name="connsiteX139" fmla="*/ 1183872 w 2332038"/>
                  <a:gd name="connsiteY139" fmla="*/ 6333349 h 6456362"/>
                  <a:gd name="connsiteX140" fmla="*/ 1167209 w 2332038"/>
                  <a:gd name="connsiteY140" fmla="*/ 6309541 h 6456362"/>
                  <a:gd name="connsiteX141" fmla="*/ 1152927 w 2332038"/>
                  <a:gd name="connsiteY141" fmla="*/ 6284939 h 6456362"/>
                  <a:gd name="connsiteX142" fmla="*/ 1146579 w 2332038"/>
                  <a:gd name="connsiteY142" fmla="*/ 6271447 h 6456362"/>
                  <a:gd name="connsiteX143" fmla="*/ 1141025 w 2332038"/>
                  <a:gd name="connsiteY143" fmla="*/ 6258749 h 6456362"/>
                  <a:gd name="connsiteX144" fmla="*/ 1135470 w 2332038"/>
                  <a:gd name="connsiteY144" fmla="*/ 6244463 h 6456362"/>
                  <a:gd name="connsiteX145" fmla="*/ 1131503 w 2332038"/>
                  <a:gd name="connsiteY145" fmla="*/ 6230971 h 6456362"/>
                  <a:gd name="connsiteX146" fmla="*/ 1126742 w 2332038"/>
                  <a:gd name="connsiteY146" fmla="*/ 6216687 h 6456362"/>
                  <a:gd name="connsiteX147" fmla="*/ 1123568 w 2332038"/>
                  <a:gd name="connsiteY147" fmla="*/ 6202401 h 6456362"/>
                  <a:gd name="connsiteX148" fmla="*/ 1121188 w 2332038"/>
                  <a:gd name="connsiteY148" fmla="*/ 6187322 h 6456362"/>
                  <a:gd name="connsiteX149" fmla="*/ 1118807 w 2332038"/>
                  <a:gd name="connsiteY149" fmla="*/ 6171449 h 6456362"/>
                  <a:gd name="connsiteX150" fmla="*/ 875209 w 2332038"/>
                  <a:gd name="connsiteY150" fmla="*/ 3814374 h 6456362"/>
                  <a:gd name="connsiteX151" fmla="*/ 631610 w 2332038"/>
                  <a:gd name="connsiteY151" fmla="*/ 6171449 h 6456362"/>
                  <a:gd name="connsiteX152" fmla="*/ 629230 w 2332038"/>
                  <a:gd name="connsiteY152" fmla="*/ 6187322 h 6456362"/>
                  <a:gd name="connsiteX153" fmla="*/ 626849 w 2332038"/>
                  <a:gd name="connsiteY153" fmla="*/ 6202401 h 6456362"/>
                  <a:gd name="connsiteX154" fmla="*/ 623676 w 2332038"/>
                  <a:gd name="connsiteY154" fmla="*/ 6216687 h 6456362"/>
                  <a:gd name="connsiteX155" fmla="*/ 618915 w 2332038"/>
                  <a:gd name="connsiteY155" fmla="*/ 6230971 h 6456362"/>
                  <a:gd name="connsiteX156" fmla="*/ 614947 w 2332038"/>
                  <a:gd name="connsiteY156" fmla="*/ 6244463 h 6456362"/>
                  <a:gd name="connsiteX157" fmla="*/ 609393 w 2332038"/>
                  <a:gd name="connsiteY157" fmla="*/ 6258749 h 6456362"/>
                  <a:gd name="connsiteX158" fmla="*/ 603839 w 2332038"/>
                  <a:gd name="connsiteY158" fmla="*/ 6271447 h 6456362"/>
                  <a:gd name="connsiteX159" fmla="*/ 597491 w 2332038"/>
                  <a:gd name="connsiteY159" fmla="*/ 6284939 h 6456362"/>
                  <a:gd name="connsiteX160" fmla="*/ 583208 w 2332038"/>
                  <a:gd name="connsiteY160" fmla="*/ 6309541 h 6456362"/>
                  <a:gd name="connsiteX161" fmla="*/ 566545 w 2332038"/>
                  <a:gd name="connsiteY161" fmla="*/ 6333349 h 6456362"/>
                  <a:gd name="connsiteX162" fmla="*/ 549088 w 2332038"/>
                  <a:gd name="connsiteY162" fmla="*/ 6355571 h 6456362"/>
                  <a:gd name="connsiteX163" fmla="*/ 528458 w 2332038"/>
                  <a:gd name="connsiteY163" fmla="*/ 6375412 h 6456362"/>
                  <a:gd name="connsiteX164" fmla="*/ 506241 w 2332038"/>
                  <a:gd name="connsiteY164" fmla="*/ 6392871 h 6456362"/>
                  <a:gd name="connsiteX165" fmla="*/ 483230 w 2332038"/>
                  <a:gd name="connsiteY165" fmla="*/ 6408745 h 6456362"/>
                  <a:gd name="connsiteX166" fmla="*/ 457838 w 2332038"/>
                  <a:gd name="connsiteY166" fmla="*/ 6423029 h 6456362"/>
                  <a:gd name="connsiteX167" fmla="*/ 431653 w 2332038"/>
                  <a:gd name="connsiteY167" fmla="*/ 6434141 h 6456362"/>
                  <a:gd name="connsiteX168" fmla="*/ 418164 w 2332038"/>
                  <a:gd name="connsiteY168" fmla="*/ 6439696 h 6456362"/>
                  <a:gd name="connsiteX169" fmla="*/ 403882 w 2332038"/>
                  <a:gd name="connsiteY169" fmla="*/ 6444457 h 6456362"/>
                  <a:gd name="connsiteX170" fmla="*/ 389599 w 2332038"/>
                  <a:gd name="connsiteY170" fmla="*/ 6447632 h 6456362"/>
                  <a:gd name="connsiteX171" fmla="*/ 375316 w 2332038"/>
                  <a:gd name="connsiteY171" fmla="*/ 6450807 h 6456362"/>
                  <a:gd name="connsiteX172" fmla="*/ 361034 w 2332038"/>
                  <a:gd name="connsiteY172" fmla="*/ 6453187 h 6456362"/>
                  <a:gd name="connsiteX173" fmla="*/ 346751 w 2332038"/>
                  <a:gd name="connsiteY173" fmla="*/ 6455569 h 6456362"/>
                  <a:gd name="connsiteX174" fmla="*/ 331675 w 2332038"/>
                  <a:gd name="connsiteY174" fmla="*/ 6456362 h 6456362"/>
                  <a:gd name="connsiteX175" fmla="*/ 315805 w 2332038"/>
                  <a:gd name="connsiteY175" fmla="*/ 6456362 h 6456362"/>
                  <a:gd name="connsiteX176" fmla="*/ 299935 w 2332038"/>
                  <a:gd name="connsiteY176" fmla="*/ 6455569 h 6456362"/>
                  <a:gd name="connsiteX177" fmla="*/ 281685 w 2332038"/>
                  <a:gd name="connsiteY177" fmla="*/ 6453981 h 6456362"/>
                  <a:gd name="connsiteX178" fmla="*/ 265816 w 2332038"/>
                  <a:gd name="connsiteY178" fmla="*/ 6451600 h 6456362"/>
                  <a:gd name="connsiteX179" fmla="*/ 249946 w 2332038"/>
                  <a:gd name="connsiteY179" fmla="*/ 6450013 h 6456362"/>
                  <a:gd name="connsiteX180" fmla="*/ 234076 w 2332038"/>
                  <a:gd name="connsiteY180" fmla="*/ 6445251 h 6456362"/>
                  <a:gd name="connsiteX181" fmla="*/ 218207 w 2332038"/>
                  <a:gd name="connsiteY181" fmla="*/ 6441283 h 6456362"/>
                  <a:gd name="connsiteX182" fmla="*/ 203131 w 2332038"/>
                  <a:gd name="connsiteY182" fmla="*/ 6435727 h 6456362"/>
                  <a:gd name="connsiteX183" fmla="*/ 188848 w 2332038"/>
                  <a:gd name="connsiteY183" fmla="*/ 6428585 h 6456362"/>
                  <a:gd name="connsiteX184" fmla="*/ 172978 w 2332038"/>
                  <a:gd name="connsiteY184" fmla="*/ 6422236 h 6456362"/>
                  <a:gd name="connsiteX185" fmla="*/ 160283 w 2332038"/>
                  <a:gd name="connsiteY185" fmla="*/ 6414299 h 6456362"/>
                  <a:gd name="connsiteX186" fmla="*/ 146000 w 2332038"/>
                  <a:gd name="connsiteY186" fmla="*/ 6407157 h 6456362"/>
                  <a:gd name="connsiteX187" fmla="*/ 132511 w 2332038"/>
                  <a:gd name="connsiteY187" fmla="*/ 6398427 h 6456362"/>
                  <a:gd name="connsiteX188" fmla="*/ 120609 w 2332038"/>
                  <a:gd name="connsiteY188" fmla="*/ 6388110 h 6456362"/>
                  <a:gd name="connsiteX189" fmla="*/ 108707 w 2332038"/>
                  <a:gd name="connsiteY189" fmla="*/ 6378587 h 6456362"/>
                  <a:gd name="connsiteX190" fmla="*/ 96011 w 2332038"/>
                  <a:gd name="connsiteY190" fmla="*/ 6367475 h 6456362"/>
                  <a:gd name="connsiteX191" fmla="*/ 85696 w 2332038"/>
                  <a:gd name="connsiteY191" fmla="*/ 6356365 h 6456362"/>
                  <a:gd name="connsiteX192" fmla="*/ 74587 w 2332038"/>
                  <a:gd name="connsiteY192" fmla="*/ 6344461 h 6456362"/>
                  <a:gd name="connsiteX193" fmla="*/ 64272 w 2332038"/>
                  <a:gd name="connsiteY193" fmla="*/ 6332556 h 6456362"/>
                  <a:gd name="connsiteX194" fmla="*/ 55543 w 2332038"/>
                  <a:gd name="connsiteY194" fmla="*/ 6319065 h 6456362"/>
                  <a:gd name="connsiteX195" fmla="*/ 46815 w 2332038"/>
                  <a:gd name="connsiteY195" fmla="*/ 6305573 h 6456362"/>
                  <a:gd name="connsiteX196" fmla="*/ 39674 w 2332038"/>
                  <a:gd name="connsiteY196" fmla="*/ 6292875 h 6456362"/>
                  <a:gd name="connsiteX197" fmla="*/ 31739 w 2332038"/>
                  <a:gd name="connsiteY197" fmla="*/ 6278589 h 6456362"/>
                  <a:gd name="connsiteX198" fmla="*/ 25391 w 2332038"/>
                  <a:gd name="connsiteY198" fmla="*/ 6264304 h 6456362"/>
                  <a:gd name="connsiteX199" fmla="*/ 19837 w 2332038"/>
                  <a:gd name="connsiteY199" fmla="*/ 6248431 h 6456362"/>
                  <a:gd name="connsiteX200" fmla="*/ 14282 w 2332038"/>
                  <a:gd name="connsiteY200" fmla="*/ 6234146 h 6456362"/>
                  <a:gd name="connsiteX201" fmla="*/ 9522 w 2332038"/>
                  <a:gd name="connsiteY201" fmla="*/ 6218273 h 6456362"/>
                  <a:gd name="connsiteX202" fmla="*/ 6348 w 2332038"/>
                  <a:gd name="connsiteY202" fmla="*/ 6202401 h 6456362"/>
                  <a:gd name="connsiteX203" fmla="*/ 3174 w 2332038"/>
                  <a:gd name="connsiteY203" fmla="*/ 6185735 h 6456362"/>
                  <a:gd name="connsiteX204" fmla="*/ 793 w 2332038"/>
                  <a:gd name="connsiteY204" fmla="*/ 6169862 h 6456362"/>
                  <a:gd name="connsiteX205" fmla="*/ 0 w 2332038"/>
                  <a:gd name="connsiteY205" fmla="*/ 6153196 h 6456362"/>
                  <a:gd name="connsiteX206" fmla="*/ 0 w 2332038"/>
                  <a:gd name="connsiteY206" fmla="*/ 6136530 h 6456362"/>
                  <a:gd name="connsiteX207" fmla="*/ 793 w 2332038"/>
                  <a:gd name="connsiteY207" fmla="*/ 6119070 h 6456362"/>
                  <a:gd name="connsiteX208" fmla="*/ 131717 w 2332038"/>
                  <a:gd name="connsiteY208" fmla="*/ 4062780 h 6456362"/>
                  <a:gd name="connsiteX209" fmla="*/ 132511 w 2332038"/>
                  <a:gd name="connsiteY209" fmla="*/ 4062780 h 6456362"/>
                  <a:gd name="connsiteX210" fmla="*/ 155522 w 2332038"/>
                  <a:gd name="connsiteY210" fmla="*/ 4056431 h 6456362"/>
                  <a:gd name="connsiteX211" fmla="*/ 178533 w 2332038"/>
                  <a:gd name="connsiteY211" fmla="*/ 4047701 h 6456362"/>
                  <a:gd name="connsiteX212" fmla="*/ 200750 w 2332038"/>
                  <a:gd name="connsiteY212" fmla="*/ 4038177 h 6456362"/>
                  <a:gd name="connsiteX213" fmla="*/ 222968 w 2332038"/>
                  <a:gd name="connsiteY213" fmla="*/ 4028654 h 6456362"/>
                  <a:gd name="connsiteX214" fmla="*/ 243598 w 2332038"/>
                  <a:gd name="connsiteY214" fmla="*/ 4017543 h 6456362"/>
                  <a:gd name="connsiteX215" fmla="*/ 264229 w 2332038"/>
                  <a:gd name="connsiteY215" fmla="*/ 4005638 h 6456362"/>
                  <a:gd name="connsiteX216" fmla="*/ 284066 w 2332038"/>
                  <a:gd name="connsiteY216" fmla="*/ 3992147 h 6456362"/>
                  <a:gd name="connsiteX217" fmla="*/ 303109 w 2332038"/>
                  <a:gd name="connsiteY217" fmla="*/ 3979449 h 6456362"/>
                  <a:gd name="connsiteX218" fmla="*/ 321360 w 2332038"/>
                  <a:gd name="connsiteY218" fmla="*/ 3965163 h 6456362"/>
                  <a:gd name="connsiteX219" fmla="*/ 338816 w 2332038"/>
                  <a:gd name="connsiteY219" fmla="*/ 3949291 h 6456362"/>
                  <a:gd name="connsiteX220" fmla="*/ 355479 w 2332038"/>
                  <a:gd name="connsiteY220" fmla="*/ 3934212 h 6456362"/>
                  <a:gd name="connsiteX221" fmla="*/ 372142 w 2332038"/>
                  <a:gd name="connsiteY221" fmla="*/ 3917546 h 6456362"/>
                  <a:gd name="connsiteX222" fmla="*/ 387219 w 2332038"/>
                  <a:gd name="connsiteY222" fmla="*/ 3900086 h 6456362"/>
                  <a:gd name="connsiteX223" fmla="*/ 401501 w 2332038"/>
                  <a:gd name="connsiteY223" fmla="*/ 3882626 h 6456362"/>
                  <a:gd name="connsiteX224" fmla="*/ 415784 w 2332038"/>
                  <a:gd name="connsiteY224" fmla="*/ 3863579 h 6456362"/>
                  <a:gd name="connsiteX225" fmla="*/ 428479 w 2332038"/>
                  <a:gd name="connsiteY225" fmla="*/ 3845326 h 6456362"/>
                  <a:gd name="connsiteX226" fmla="*/ 440382 w 2332038"/>
                  <a:gd name="connsiteY226" fmla="*/ 3825485 h 6456362"/>
                  <a:gd name="connsiteX227" fmla="*/ 451490 w 2332038"/>
                  <a:gd name="connsiteY227" fmla="*/ 3804851 h 6456362"/>
                  <a:gd name="connsiteX228" fmla="*/ 461806 w 2332038"/>
                  <a:gd name="connsiteY228" fmla="*/ 3783423 h 6456362"/>
                  <a:gd name="connsiteX229" fmla="*/ 471327 w 2332038"/>
                  <a:gd name="connsiteY229" fmla="*/ 3762788 h 6456362"/>
                  <a:gd name="connsiteX230" fmla="*/ 480056 w 2332038"/>
                  <a:gd name="connsiteY230" fmla="*/ 3742154 h 6456362"/>
                  <a:gd name="connsiteX231" fmla="*/ 486404 w 2332038"/>
                  <a:gd name="connsiteY231" fmla="*/ 3719932 h 6456362"/>
                  <a:gd name="connsiteX232" fmla="*/ 492751 w 2332038"/>
                  <a:gd name="connsiteY232" fmla="*/ 3696917 h 6456362"/>
                  <a:gd name="connsiteX233" fmla="*/ 498306 w 2332038"/>
                  <a:gd name="connsiteY233" fmla="*/ 3674696 h 6456362"/>
                  <a:gd name="connsiteX234" fmla="*/ 503067 w 2332038"/>
                  <a:gd name="connsiteY234" fmla="*/ 3651680 h 6456362"/>
                  <a:gd name="connsiteX235" fmla="*/ 506241 w 2332038"/>
                  <a:gd name="connsiteY235" fmla="*/ 3628665 h 6456362"/>
                  <a:gd name="connsiteX236" fmla="*/ 508621 w 2332038"/>
                  <a:gd name="connsiteY236" fmla="*/ 3604856 h 6456362"/>
                  <a:gd name="connsiteX237" fmla="*/ 509414 w 2332038"/>
                  <a:gd name="connsiteY237" fmla="*/ 3581841 h 6456362"/>
                  <a:gd name="connsiteX238" fmla="*/ 509414 w 2332038"/>
                  <a:gd name="connsiteY238" fmla="*/ 3557239 h 6456362"/>
                  <a:gd name="connsiteX239" fmla="*/ 508621 w 2332038"/>
                  <a:gd name="connsiteY239" fmla="*/ 3533430 h 6456362"/>
                  <a:gd name="connsiteX240" fmla="*/ 506241 w 2332038"/>
                  <a:gd name="connsiteY240" fmla="*/ 3508827 h 6456362"/>
                  <a:gd name="connsiteX241" fmla="*/ 503067 w 2332038"/>
                  <a:gd name="connsiteY241" fmla="*/ 3485018 h 6456362"/>
                  <a:gd name="connsiteX242" fmla="*/ 183294 w 2332038"/>
                  <a:gd name="connsiteY242" fmla="*/ 1501742 h 6456362"/>
                  <a:gd name="connsiteX243" fmla="*/ 176946 w 2332038"/>
                  <a:gd name="connsiteY243" fmla="*/ 1466029 h 6456362"/>
                  <a:gd name="connsiteX244" fmla="*/ 167424 w 2332038"/>
                  <a:gd name="connsiteY244" fmla="*/ 1429522 h 6456362"/>
                  <a:gd name="connsiteX245" fmla="*/ 157902 w 2332038"/>
                  <a:gd name="connsiteY245" fmla="*/ 1393015 h 6456362"/>
                  <a:gd name="connsiteX246" fmla="*/ 146794 w 2332038"/>
                  <a:gd name="connsiteY246" fmla="*/ 1358095 h 6456362"/>
                  <a:gd name="connsiteX247" fmla="*/ 163457 w 2332038"/>
                  <a:gd name="connsiteY247" fmla="*/ 1354127 h 6456362"/>
                  <a:gd name="connsiteX248" fmla="*/ 180120 w 2332038"/>
                  <a:gd name="connsiteY248" fmla="*/ 1348572 h 6456362"/>
                  <a:gd name="connsiteX249" fmla="*/ 874663 w 2332038"/>
                  <a:gd name="connsiteY249" fmla="*/ 0 h 6456362"/>
                  <a:gd name="connsiteX250" fmla="*/ 1439863 w 2332038"/>
                  <a:gd name="connsiteY250" fmla="*/ 565200 h 6456362"/>
                  <a:gd name="connsiteX251" fmla="*/ 874663 w 2332038"/>
                  <a:gd name="connsiteY251" fmla="*/ 1130400 h 6456362"/>
                  <a:gd name="connsiteX252" fmla="*/ 309463 w 2332038"/>
                  <a:gd name="connsiteY252" fmla="*/ 565200 h 6456362"/>
                  <a:gd name="connsiteX253" fmla="*/ 874663 w 2332038"/>
                  <a:gd name="connsiteY253" fmla="*/ 0 h 645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2332038" h="6456362">
                    <a:moveTo>
                      <a:pt x="461806" y="1287462"/>
                    </a:moveTo>
                    <a:lnTo>
                      <a:pt x="677632" y="2108074"/>
                    </a:lnTo>
                    <a:lnTo>
                      <a:pt x="794274" y="1538249"/>
                    </a:lnTo>
                    <a:lnTo>
                      <a:pt x="680013" y="1424760"/>
                    </a:lnTo>
                    <a:lnTo>
                      <a:pt x="808556" y="1296986"/>
                    </a:lnTo>
                    <a:lnTo>
                      <a:pt x="875209" y="1296986"/>
                    </a:lnTo>
                    <a:lnTo>
                      <a:pt x="941861" y="1296986"/>
                    </a:lnTo>
                    <a:lnTo>
                      <a:pt x="1069611" y="1424760"/>
                    </a:lnTo>
                    <a:lnTo>
                      <a:pt x="956144" y="1538249"/>
                    </a:lnTo>
                    <a:lnTo>
                      <a:pt x="1072785" y="2108074"/>
                    </a:lnTo>
                    <a:lnTo>
                      <a:pt x="1287818" y="1287462"/>
                    </a:lnTo>
                    <a:lnTo>
                      <a:pt x="1570297" y="1348572"/>
                    </a:lnTo>
                    <a:lnTo>
                      <a:pt x="1592515" y="1354127"/>
                    </a:lnTo>
                    <a:lnTo>
                      <a:pt x="1614732" y="1358889"/>
                    </a:lnTo>
                    <a:lnTo>
                      <a:pt x="1635363" y="1366825"/>
                    </a:lnTo>
                    <a:lnTo>
                      <a:pt x="1657580" y="1373174"/>
                    </a:lnTo>
                    <a:lnTo>
                      <a:pt x="1677417" y="1382698"/>
                    </a:lnTo>
                    <a:lnTo>
                      <a:pt x="1698048" y="1391428"/>
                    </a:lnTo>
                    <a:lnTo>
                      <a:pt x="1717885" y="1400951"/>
                    </a:lnTo>
                    <a:lnTo>
                      <a:pt x="1736135" y="1412062"/>
                    </a:lnTo>
                    <a:lnTo>
                      <a:pt x="1755178" y="1423173"/>
                    </a:lnTo>
                    <a:lnTo>
                      <a:pt x="1773428" y="1435077"/>
                    </a:lnTo>
                    <a:lnTo>
                      <a:pt x="1792472" y="1446981"/>
                    </a:lnTo>
                    <a:lnTo>
                      <a:pt x="1809135" y="1460473"/>
                    </a:lnTo>
                    <a:lnTo>
                      <a:pt x="1826591" y="1473171"/>
                    </a:lnTo>
                    <a:lnTo>
                      <a:pt x="1843254" y="1487457"/>
                    </a:lnTo>
                    <a:lnTo>
                      <a:pt x="1858331" y="1503329"/>
                    </a:lnTo>
                    <a:lnTo>
                      <a:pt x="1873407" y="1518408"/>
                    </a:lnTo>
                    <a:lnTo>
                      <a:pt x="1887689" y="1535074"/>
                    </a:lnTo>
                    <a:lnTo>
                      <a:pt x="1901972" y="1551740"/>
                    </a:lnTo>
                    <a:lnTo>
                      <a:pt x="1916255" y="1567613"/>
                    </a:lnTo>
                    <a:lnTo>
                      <a:pt x="1928950" y="1585866"/>
                    </a:lnTo>
                    <a:lnTo>
                      <a:pt x="1940853" y="1604120"/>
                    </a:lnTo>
                    <a:lnTo>
                      <a:pt x="1952755" y="1623167"/>
                    </a:lnTo>
                    <a:lnTo>
                      <a:pt x="1963863" y="1641420"/>
                    </a:lnTo>
                    <a:lnTo>
                      <a:pt x="1973385" y="1661261"/>
                    </a:lnTo>
                    <a:lnTo>
                      <a:pt x="1983700" y="1681102"/>
                    </a:lnTo>
                    <a:lnTo>
                      <a:pt x="1990842" y="1700942"/>
                    </a:lnTo>
                    <a:lnTo>
                      <a:pt x="2000364" y="1721577"/>
                    </a:lnTo>
                    <a:lnTo>
                      <a:pt x="2006711" y="1743005"/>
                    </a:lnTo>
                    <a:lnTo>
                      <a:pt x="2013059" y="1764433"/>
                    </a:lnTo>
                    <a:lnTo>
                      <a:pt x="2018614" y="1785861"/>
                    </a:lnTo>
                    <a:lnTo>
                      <a:pt x="2024168" y="1807289"/>
                    </a:lnTo>
                    <a:lnTo>
                      <a:pt x="2027342" y="1830304"/>
                    </a:lnTo>
                    <a:lnTo>
                      <a:pt x="2329658" y="3696123"/>
                    </a:lnTo>
                    <a:lnTo>
                      <a:pt x="2332038" y="3719932"/>
                    </a:lnTo>
                    <a:lnTo>
                      <a:pt x="2332038" y="3742948"/>
                    </a:lnTo>
                    <a:lnTo>
                      <a:pt x="2330451" y="3765963"/>
                    </a:lnTo>
                    <a:lnTo>
                      <a:pt x="2326484" y="3788978"/>
                    </a:lnTo>
                    <a:lnTo>
                      <a:pt x="2320929" y="3811200"/>
                    </a:lnTo>
                    <a:lnTo>
                      <a:pt x="2312995" y="3831834"/>
                    </a:lnTo>
                    <a:lnTo>
                      <a:pt x="2304266" y="3853262"/>
                    </a:lnTo>
                    <a:lnTo>
                      <a:pt x="2292364" y="3872309"/>
                    </a:lnTo>
                    <a:lnTo>
                      <a:pt x="2278875" y="3890562"/>
                    </a:lnTo>
                    <a:lnTo>
                      <a:pt x="2264592" y="3908022"/>
                    </a:lnTo>
                    <a:lnTo>
                      <a:pt x="2247929" y="3923101"/>
                    </a:lnTo>
                    <a:lnTo>
                      <a:pt x="2230473" y="3938180"/>
                    </a:lnTo>
                    <a:lnTo>
                      <a:pt x="2212223" y="3950878"/>
                    </a:lnTo>
                    <a:lnTo>
                      <a:pt x="2192386" y="3961989"/>
                    </a:lnTo>
                    <a:lnTo>
                      <a:pt x="2170168" y="3971512"/>
                    </a:lnTo>
                    <a:lnTo>
                      <a:pt x="2147157" y="3979449"/>
                    </a:lnTo>
                    <a:lnTo>
                      <a:pt x="2133668" y="3982623"/>
                    </a:lnTo>
                    <a:lnTo>
                      <a:pt x="2120972" y="3985004"/>
                    </a:lnTo>
                    <a:lnTo>
                      <a:pt x="2107483" y="3986591"/>
                    </a:lnTo>
                    <a:lnTo>
                      <a:pt x="2094788" y="3988179"/>
                    </a:lnTo>
                    <a:lnTo>
                      <a:pt x="2081298" y="3988179"/>
                    </a:lnTo>
                    <a:lnTo>
                      <a:pt x="2067809" y="3988179"/>
                    </a:lnTo>
                    <a:lnTo>
                      <a:pt x="2055114" y="3986591"/>
                    </a:lnTo>
                    <a:lnTo>
                      <a:pt x="2041624" y="3985004"/>
                    </a:lnTo>
                    <a:lnTo>
                      <a:pt x="2029722" y="3982623"/>
                    </a:lnTo>
                    <a:lnTo>
                      <a:pt x="2016233" y="3980242"/>
                    </a:lnTo>
                    <a:lnTo>
                      <a:pt x="1992429" y="3972306"/>
                    </a:lnTo>
                    <a:lnTo>
                      <a:pt x="1969418" y="3961989"/>
                    </a:lnTo>
                    <a:lnTo>
                      <a:pt x="1946407" y="3949291"/>
                    </a:lnTo>
                    <a:lnTo>
                      <a:pt x="1924983" y="3935006"/>
                    </a:lnTo>
                    <a:lnTo>
                      <a:pt x="1906733" y="3917546"/>
                    </a:lnTo>
                    <a:lnTo>
                      <a:pt x="1889276" y="3900086"/>
                    </a:lnTo>
                    <a:lnTo>
                      <a:pt x="1880548" y="3888975"/>
                    </a:lnTo>
                    <a:lnTo>
                      <a:pt x="1872613" y="3879452"/>
                    </a:lnTo>
                    <a:lnTo>
                      <a:pt x="1866265" y="3868341"/>
                    </a:lnTo>
                    <a:lnTo>
                      <a:pt x="1859124" y="3857230"/>
                    </a:lnTo>
                    <a:lnTo>
                      <a:pt x="1853570" y="3845326"/>
                    </a:lnTo>
                    <a:lnTo>
                      <a:pt x="1848809" y="3833421"/>
                    </a:lnTo>
                    <a:lnTo>
                      <a:pt x="1843254" y="3820723"/>
                    </a:lnTo>
                    <a:lnTo>
                      <a:pt x="1838494" y="3808025"/>
                    </a:lnTo>
                    <a:lnTo>
                      <a:pt x="1835320" y="3794533"/>
                    </a:lnTo>
                    <a:lnTo>
                      <a:pt x="1832939" y="3781835"/>
                    </a:lnTo>
                    <a:lnTo>
                      <a:pt x="1609178" y="2545363"/>
                    </a:lnTo>
                    <a:lnTo>
                      <a:pt x="1582199" y="3331848"/>
                    </a:lnTo>
                    <a:lnTo>
                      <a:pt x="1581406" y="3387402"/>
                    </a:lnTo>
                    <a:lnTo>
                      <a:pt x="1581406" y="3440575"/>
                    </a:lnTo>
                    <a:lnTo>
                      <a:pt x="1583786" y="3496129"/>
                    </a:lnTo>
                    <a:lnTo>
                      <a:pt x="1586167" y="3549302"/>
                    </a:lnTo>
                    <a:lnTo>
                      <a:pt x="1749624" y="6119070"/>
                    </a:lnTo>
                    <a:lnTo>
                      <a:pt x="1750417" y="6136530"/>
                    </a:lnTo>
                    <a:lnTo>
                      <a:pt x="1750417" y="6153196"/>
                    </a:lnTo>
                    <a:lnTo>
                      <a:pt x="1749624" y="6169862"/>
                    </a:lnTo>
                    <a:lnTo>
                      <a:pt x="1747243" y="6185735"/>
                    </a:lnTo>
                    <a:lnTo>
                      <a:pt x="1744069" y="6202401"/>
                    </a:lnTo>
                    <a:lnTo>
                      <a:pt x="1740896" y="6218273"/>
                    </a:lnTo>
                    <a:lnTo>
                      <a:pt x="1736135" y="6234146"/>
                    </a:lnTo>
                    <a:lnTo>
                      <a:pt x="1730580" y="6248431"/>
                    </a:lnTo>
                    <a:lnTo>
                      <a:pt x="1725026" y="6264304"/>
                    </a:lnTo>
                    <a:lnTo>
                      <a:pt x="1718678" y="6278589"/>
                    </a:lnTo>
                    <a:lnTo>
                      <a:pt x="1710743" y="6292875"/>
                    </a:lnTo>
                    <a:lnTo>
                      <a:pt x="1703602" y="6305573"/>
                    </a:lnTo>
                    <a:lnTo>
                      <a:pt x="1694874" y="6319065"/>
                    </a:lnTo>
                    <a:lnTo>
                      <a:pt x="1686145" y="6332556"/>
                    </a:lnTo>
                    <a:lnTo>
                      <a:pt x="1675037" y="6344461"/>
                    </a:lnTo>
                    <a:lnTo>
                      <a:pt x="1664721" y="6356365"/>
                    </a:lnTo>
                    <a:lnTo>
                      <a:pt x="1653613" y="6367475"/>
                    </a:lnTo>
                    <a:lnTo>
                      <a:pt x="1641711" y="6378587"/>
                    </a:lnTo>
                    <a:lnTo>
                      <a:pt x="1629808" y="6388110"/>
                    </a:lnTo>
                    <a:lnTo>
                      <a:pt x="1617906" y="6398427"/>
                    </a:lnTo>
                    <a:lnTo>
                      <a:pt x="1604417" y="6407157"/>
                    </a:lnTo>
                    <a:lnTo>
                      <a:pt x="1590134" y="6414299"/>
                    </a:lnTo>
                    <a:lnTo>
                      <a:pt x="1577439" y="6422236"/>
                    </a:lnTo>
                    <a:lnTo>
                      <a:pt x="1561569" y="6428585"/>
                    </a:lnTo>
                    <a:lnTo>
                      <a:pt x="1547286" y="6435727"/>
                    </a:lnTo>
                    <a:lnTo>
                      <a:pt x="1532210" y="6441283"/>
                    </a:lnTo>
                    <a:lnTo>
                      <a:pt x="1516341" y="6445251"/>
                    </a:lnTo>
                    <a:lnTo>
                      <a:pt x="1500471" y="6450013"/>
                    </a:lnTo>
                    <a:lnTo>
                      <a:pt x="1484601" y="6451600"/>
                    </a:lnTo>
                    <a:lnTo>
                      <a:pt x="1468732" y="6453981"/>
                    </a:lnTo>
                    <a:lnTo>
                      <a:pt x="1450482" y="6455569"/>
                    </a:lnTo>
                    <a:lnTo>
                      <a:pt x="1434612" y="6456362"/>
                    </a:lnTo>
                    <a:lnTo>
                      <a:pt x="1418743" y="6456362"/>
                    </a:lnTo>
                    <a:lnTo>
                      <a:pt x="1403666" y="6455569"/>
                    </a:lnTo>
                    <a:lnTo>
                      <a:pt x="1389384" y="6453187"/>
                    </a:lnTo>
                    <a:lnTo>
                      <a:pt x="1375101" y="6450807"/>
                    </a:lnTo>
                    <a:lnTo>
                      <a:pt x="1360819" y="6447632"/>
                    </a:lnTo>
                    <a:lnTo>
                      <a:pt x="1346536" y="6444457"/>
                    </a:lnTo>
                    <a:lnTo>
                      <a:pt x="1332253" y="6439696"/>
                    </a:lnTo>
                    <a:lnTo>
                      <a:pt x="1318764" y="6434141"/>
                    </a:lnTo>
                    <a:lnTo>
                      <a:pt x="1292579" y="6423029"/>
                    </a:lnTo>
                    <a:lnTo>
                      <a:pt x="1267188" y="6408745"/>
                    </a:lnTo>
                    <a:lnTo>
                      <a:pt x="1244177" y="6392871"/>
                    </a:lnTo>
                    <a:lnTo>
                      <a:pt x="1221960" y="6375412"/>
                    </a:lnTo>
                    <a:lnTo>
                      <a:pt x="1201329" y="6355571"/>
                    </a:lnTo>
                    <a:lnTo>
                      <a:pt x="1183872" y="6333349"/>
                    </a:lnTo>
                    <a:lnTo>
                      <a:pt x="1167209" y="6309541"/>
                    </a:lnTo>
                    <a:lnTo>
                      <a:pt x="1152927" y="6284939"/>
                    </a:lnTo>
                    <a:lnTo>
                      <a:pt x="1146579" y="6271447"/>
                    </a:lnTo>
                    <a:lnTo>
                      <a:pt x="1141025" y="6258749"/>
                    </a:lnTo>
                    <a:lnTo>
                      <a:pt x="1135470" y="6244463"/>
                    </a:lnTo>
                    <a:lnTo>
                      <a:pt x="1131503" y="6230971"/>
                    </a:lnTo>
                    <a:lnTo>
                      <a:pt x="1126742" y="6216687"/>
                    </a:lnTo>
                    <a:lnTo>
                      <a:pt x="1123568" y="6202401"/>
                    </a:lnTo>
                    <a:lnTo>
                      <a:pt x="1121188" y="6187322"/>
                    </a:lnTo>
                    <a:lnTo>
                      <a:pt x="1118807" y="6171449"/>
                    </a:lnTo>
                    <a:lnTo>
                      <a:pt x="875209" y="3814374"/>
                    </a:lnTo>
                    <a:lnTo>
                      <a:pt x="631610" y="6171449"/>
                    </a:lnTo>
                    <a:lnTo>
                      <a:pt x="629230" y="6187322"/>
                    </a:lnTo>
                    <a:lnTo>
                      <a:pt x="626849" y="6202401"/>
                    </a:lnTo>
                    <a:lnTo>
                      <a:pt x="623676" y="6216687"/>
                    </a:lnTo>
                    <a:lnTo>
                      <a:pt x="618915" y="6230971"/>
                    </a:lnTo>
                    <a:lnTo>
                      <a:pt x="614947" y="6244463"/>
                    </a:lnTo>
                    <a:lnTo>
                      <a:pt x="609393" y="6258749"/>
                    </a:lnTo>
                    <a:lnTo>
                      <a:pt x="603839" y="6271447"/>
                    </a:lnTo>
                    <a:lnTo>
                      <a:pt x="597491" y="6284939"/>
                    </a:lnTo>
                    <a:lnTo>
                      <a:pt x="583208" y="6309541"/>
                    </a:lnTo>
                    <a:lnTo>
                      <a:pt x="566545" y="6333349"/>
                    </a:lnTo>
                    <a:lnTo>
                      <a:pt x="549088" y="6355571"/>
                    </a:lnTo>
                    <a:lnTo>
                      <a:pt x="528458" y="6375412"/>
                    </a:lnTo>
                    <a:lnTo>
                      <a:pt x="506241" y="6392871"/>
                    </a:lnTo>
                    <a:lnTo>
                      <a:pt x="483230" y="6408745"/>
                    </a:lnTo>
                    <a:lnTo>
                      <a:pt x="457838" y="6423029"/>
                    </a:lnTo>
                    <a:lnTo>
                      <a:pt x="431653" y="6434141"/>
                    </a:lnTo>
                    <a:lnTo>
                      <a:pt x="418164" y="6439696"/>
                    </a:lnTo>
                    <a:lnTo>
                      <a:pt x="403882" y="6444457"/>
                    </a:lnTo>
                    <a:lnTo>
                      <a:pt x="389599" y="6447632"/>
                    </a:lnTo>
                    <a:lnTo>
                      <a:pt x="375316" y="6450807"/>
                    </a:lnTo>
                    <a:lnTo>
                      <a:pt x="361034" y="6453187"/>
                    </a:lnTo>
                    <a:lnTo>
                      <a:pt x="346751" y="6455569"/>
                    </a:lnTo>
                    <a:lnTo>
                      <a:pt x="331675" y="6456362"/>
                    </a:lnTo>
                    <a:lnTo>
                      <a:pt x="315805" y="6456362"/>
                    </a:lnTo>
                    <a:lnTo>
                      <a:pt x="299935" y="6455569"/>
                    </a:lnTo>
                    <a:lnTo>
                      <a:pt x="281685" y="6453981"/>
                    </a:lnTo>
                    <a:lnTo>
                      <a:pt x="265816" y="6451600"/>
                    </a:lnTo>
                    <a:lnTo>
                      <a:pt x="249946" y="6450013"/>
                    </a:lnTo>
                    <a:lnTo>
                      <a:pt x="234076" y="6445251"/>
                    </a:lnTo>
                    <a:lnTo>
                      <a:pt x="218207" y="6441283"/>
                    </a:lnTo>
                    <a:lnTo>
                      <a:pt x="203131" y="6435727"/>
                    </a:lnTo>
                    <a:lnTo>
                      <a:pt x="188848" y="6428585"/>
                    </a:lnTo>
                    <a:lnTo>
                      <a:pt x="172978" y="6422236"/>
                    </a:lnTo>
                    <a:lnTo>
                      <a:pt x="160283" y="6414299"/>
                    </a:lnTo>
                    <a:lnTo>
                      <a:pt x="146000" y="6407157"/>
                    </a:lnTo>
                    <a:lnTo>
                      <a:pt x="132511" y="6398427"/>
                    </a:lnTo>
                    <a:lnTo>
                      <a:pt x="120609" y="6388110"/>
                    </a:lnTo>
                    <a:lnTo>
                      <a:pt x="108707" y="6378587"/>
                    </a:lnTo>
                    <a:lnTo>
                      <a:pt x="96011" y="6367475"/>
                    </a:lnTo>
                    <a:lnTo>
                      <a:pt x="85696" y="6356365"/>
                    </a:lnTo>
                    <a:lnTo>
                      <a:pt x="74587" y="6344461"/>
                    </a:lnTo>
                    <a:lnTo>
                      <a:pt x="64272" y="6332556"/>
                    </a:lnTo>
                    <a:lnTo>
                      <a:pt x="55543" y="6319065"/>
                    </a:lnTo>
                    <a:lnTo>
                      <a:pt x="46815" y="6305573"/>
                    </a:lnTo>
                    <a:lnTo>
                      <a:pt x="39674" y="6292875"/>
                    </a:lnTo>
                    <a:lnTo>
                      <a:pt x="31739" y="6278589"/>
                    </a:lnTo>
                    <a:lnTo>
                      <a:pt x="25391" y="6264304"/>
                    </a:lnTo>
                    <a:lnTo>
                      <a:pt x="19837" y="6248431"/>
                    </a:lnTo>
                    <a:lnTo>
                      <a:pt x="14282" y="6234146"/>
                    </a:lnTo>
                    <a:lnTo>
                      <a:pt x="9522" y="6218273"/>
                    </a:lnTo>
                    <a:lnTo>
                      <a:pt x="6348" y="6202401"/>
                    </a:lnTo>
                    <a:lnTo>
                      <a:pt x="3174" y="6185735"/>
                    </a:lnTo>
                    <a:lnTo>
                      <a:pt x="793" y="6169862"/>
                    </a:lnTo>
                    <a:lnTo>
                      <a:pt x="0" y="6153196"/>
                    </a:lnTo>
                    <a:lnTo>
                      <a:pt x="0" y="6136530"/>
                    </a:lnTo>
                    <a:lnTo>
                      <a:pt x="793" y="6119070"/>
                    </a:lnTo>
                    <a:lnTo>
                      <a:pt x="131717" y="4062780"/>
                    </a:lnTo>
                    <a:lnTo>
                      <a:pt x="132511" y="4062780"/>
                    </a:lnTo>
                    <a:lnTo>
                      <a:pt x="155522" y="4056431"/>
                    </a:lnTo>
                    <a:lnTo>
                      <a:pt x="178533" y="4047701"/>
                    </a:lnTo>
                    <a:lnTo>
                      <a:pt x="200750" y="4038177"/>
                    </a:lnTo>
                    <a:lnTo>
                      <a:pt x="222968" y="4028654"/>
                    </a:lnTo>
                    <a:lnTo>
                      <a:pt x="243598" y="4017543"/>
                    </a:lnTo>
                    <a:lnTo>
                      <a:pt x="264229" y="4005638"/>
                    </a:lnTo>
                    <a:lnTo>
                      <a:pt x="284066" y="3992147"/>
                    </a:lnTo>
                    <a:lnTo>
                      <a:pt x="303109" y="3979449"/>
                    </a:lnTo>
                    <a:lnTo>
                      <a:pt x="321360" y="3965163"/>
                    </a:lnTo>
                    <a:lnTo>
                      <a:pt x="338816" y="3949291"/>
                    </a:lnTo>
                    <a:lnTo>
                      <a:pt x="355479" y="3934212"/>
                    </a:lnTo>
                    <a:lnTo>
                      <a:pt x="372142" y="3917546"/>
                    </a:lnTo>
                    <a:lnTo>
                      <a:pt x="387219" y="3900086"/>
                    </a:lnTo>
                    <a:lnTo>
                      <a:pt x="401501" y="3882626"/>
                    </a:lnTo>
                    <a:lnTo>
                      <a:pt x="415784" y="3863579"/>
                    </a:lnTo>
                    <a:lnTo>
                      <a:pt x="428479" y="3845326"/>
                    </a:lnTo>
                    <a:lnTo>
                      <a:pt x="440382" y="3825485"/>
                    </a:lnTo>
                    <a:lnTo>
                      <a:pt x="451490" y="3804851"/>
                    </a:lnTo>
                    <a:lnTo>
                      <a:pt x="461806" y="3783423"/>
                    </a:lnTo>
                    <a:lnTo>
                      <a:pt x="471327" y="3762788"/>
                    </a:lnTo>
                    <a:lnTo>
                      <a:pt x="480056" y="3742154"/>
                    </a:lnTo>
                    <a:lnTo>
                      <a:pt x="486404" y="3719932"/>
                    </a:lnTo>
                    <a:lnTo>
                      <a:pt x="492751" y="3696917"/>
                    </a:lnTo>
                    <a:lnTo>
                      <a:pt x="498306" y="3674696"/>
                    </a:lnTo>
                    <a:lnTo>
                      <a:pt x="503067" y="3651680"/>
                    </a:lnTo>
                    <a:lnTo>
                      <a:pt x="506241" y="3628665"/>
                    </a:lnTo>
                    <a:lnTo>
                      <a:pt x="508621" y="3604856"/>
                    </a:lnTo>
                    <a:lnTo>
                      <a:pt x="509414" y="3581841"/>
                    </a:lnTo>
                    <a:lnTo>
                      <a:pt x="509414" y="3557239"/>
                    </a:lnTo>
                    <a:lnTo>
                      <a:pt x="508621" y="3533430"/>
                    </a:lnTo>
                    <a:lnTo>
                      <a:pt x="506241" y="3508827"/>
                    </a:lnTo>
                    <a:lnTo>
                      <a:pt x="503067" y="3485018"/>
                    </a:lnTo>
                    <a:lnTo>
                      <a:pt x="183294" y="1501742"/>
                    </a:lnTo>
                    <a:lnTo>
                      <a:pt x="176946" y="1466029"/>
                    </a:lnTo>
                    <a:lnTo>
                      <a:pt x="167424" y="1429522"/>
                    </a:lnTo>
                    <a:lnTo>
                      <a:pt x="157902" y="1393015"/>
                    </a:lnTo>
                    <a:lnTo>
                      <a:pt x="146794" y="1358095"/>
                    </a:lnTo>
                    <a:lnTo>
                      <a:pt x="163457" y="1354127"/>
                    </a:lnTo>
                    <a:lnTo>
                      <a:pt x="180120" y="1348572"/>
                    </a:lnTo>
                    <a:close/>
                    <a:moveTo>
                      <a:pt x="874663" y="0"/>
                    </a:moveTo>
                    <a:cubicBezTo>
                      <a:pt x="1186814" y="0"/>
                      <a:pt x="1439863" y="253049"/>
                      <a:pt x="1439863" y="565200"/>
                    </a:cubicBezTo>
                    <a:cubicBezTo>
                      <a:pt x="1439863" y="877351"/>
                      <a:pt x="1186814" y="1130400"/>
                      <a:pt x="874663" y="1130400"/>
                    </a:cubicBezTo>
                    <a:cubicBezTo>
                      <a:pt x="562512" y="1130400"/>
                      <a:pt x="309463" y="877351"/>
                      <a:pt x="309463" y="565200"/>
                    </a:cubicBezTo>
                    <a:cubicBezTo>
                      <a:pt x="309463" y="253049"/>
                      <a:pt x="562512" y="0"/>
                      <a:pt x="874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9482513" y="2727325"/>
                <a:ext cx="3095625" cy="6858001"/>
              </a:xfrm>
              <a:custGeom>
                <a:avLst/>
                <a:gdLst>
                  <a:gd name="connsiteX0" fmla="*/ 1108301 w 3095625"/>
                  <a:gd name="connsiteY0" fmla="*/ 1366838 h 6858001"/>
                  <a:gd name="connsiteX1" fmla="*/ 1336783 w 3095625"/>
                  <a:gd name="connsiteY1" fmla="*/ 2238376 h 6858001"/>
                  <a:gd name="connsiteX2" fmla="*/ 1461338 w 3095625"/>
                  <a:gd name="connsiteY2" fmla="*/ 1632745 h 6858001"/>
                  <a:gd name="connsiteX3" fmla="*/ 1339957 w 3095625"/>
                  <a:gd name="connsiteY3" fmla="*/ 1512095 h 6858001"/>
                  <a:gd name="connsiteX4" fmla="*/ 1476412 w 3095625"/>
                  <a:gd name="connsiteY4" fmla="*/ 1375569 h 6858001"/>
                  <a:gd name="connsiteX5" fmla="*/ 1547813 w 3095625"/>
                  <a:gd name="connsiteY5" fmla="*/ 1375569 h 6858001"/>
                  <a:gd name="connsiteX6" fmla="*/ 1619214 w 3095625"/>
                  <a:gd name="connsiteY6" fmla="*/ 1375569 h 6858001"/>
                  <a:gd name="connsiteX7" fmla="*/ 1754082 w 3095625"/>
                  <a:gd name="connsiteY7" fmla="*/ 1512095 h 6858001"/>
                  <a:gd name="connsiteX8" fmla="*/ 1634287 w 3095625"/>
                  <a:gd name="connsiteY8" fmla="*/ 1632745 h 6858001"/>
                  <a:gd name="connsiteX9" fmla="*/ 1757255 w 3095625"/>
                  <a:gd name="connsiteY9" fmla="*/ 2238376 h 6858001"/>
                  <a:gd name="connsiteX10" fmla="*/ 1985738 w 3095625"/>
                  <a:gd name="connsiteY10" fmla="*/ 1366838 h 6858001"/>
                  <a:gd name="connsiteX11" fmla="*/ 2285622 w 3095625"/>
                  <a:gd name="connsiteY11" fmla="*/ 1430338 h 6858001"/>
                  <a:gd name="connsiteX12" fmla="*/ 2310215 w 3095625"/>
                  <a:gd name="connsiteY12" fmla="*/ 1435894 h 6858001"/>
                  <a:gd name="connsiteX13" fmla="*/ 2333222 w 3095625"/>
                  <a:gd name="connsiteY13" fmla="*/ 1442244 h 6858001"/>
                  <a:gd name="connsiteX14" fmla="*/ 2354643 w 3095625"/>
                  <a:gd name="connsiteY14" fmla="*/ 1450182 h 6858001"/>
                  <a:gd name="connsiteX15" fmla="*/ 2378443 w 3095625"/>
                  <a:gd name="connsiteY15" fmla="*/ 1458120 h 6858001"/>
                  <a:gd name="connsiteX16" fmla="*/ 2399863 w 3095625"/>
                  <a:gd name="connsiteY16" fmla="*/ 1466851 h 6858001"/>
                  <a:gd name="connsiteX17" fmla="*/ 2421283 w 3095625"/>
                  <a:gd name="connsiteY17" fmla="*/ 1476376 h 6858001"/>
                  <a:gd name="connsiteX18" fmla="*/ 2441910 w 3095625"/>
                  <a:gd name="connsiteY18" fmla="*/ 1486695 h 6858001"/>
                  <a:gd name="connsiteX19" fmla="*/ 2462537 w 3095625"/>
                  <a:gd name="connsiteY19" fmla="*/ 1497807 h 6858001"/>
                  <a:gd name="connsiteX20" fmla="*/ 2482371 w 3095625"/>
                  <a:gd name="connsiteY20" fmla="*/ 1509713 h 6858001"/>
                  <a:gd name="connsiteX21" fmla="*/ 2502204 w 3095625"/>
                  <a:gd name="connsiteY21" fmla="*/ 1522413 h 6858001"/>
                  <a:gd name="connsiteX22" fmla="*/ 2521245 w 3095625"/>
                  <a:gd name="connsiteY22" fmla="*/ 1535907 h 6858001"/>
                  <a:gd name="connsiteX23" fmla="*/ 2539492 w 3095625"/>
                  <a:gd name="connsiteY23" fmla="*/ 1549401 h 6858001"/>
                  <a:gd name="connsiteX24" fmla="*/ 2558532 w 3095625"/>
                  <a:gd name="connsiteY24" fmla="*/ 1564482 h 6858001"/>
                  <a:gd name="connsiteX25" fmla="*/ 2575985 w 3095625"/>
                  <a:gd name="connsiteY25" fmla="*/ 1578770 h 6858001"/>
                  <a:gd name="connsiteX26" fmla="*/ 2592646 w 3095625"/>
                  <a:gd name="connsiteY26" fmla="*/ 1595438 h 6858001"/>
                  <a:gd name="connsiteX27" fmla="*/ 2608512 w 3095625"/>
                  <a:gd name="connsiteY27" fmla="*/ 1612107 h 6858001"/>
                  <a:gd name="connsiteX28" fmla="*/ 2624379 w 3095625"/>
                  <a:gd name="connsiteY28" fmla="*/ 1627982 h 6858001"/>
                  <a:gd name="connsiteX29" fmla="*/ 2638659 w 3095625"/>
                  <a:gd name="connsiteY29" fmla="*/ 1645445 h 6858001"/>
                  <a:gd name="connsiteX30" fmla="*/ 2652940 w 3095625"/>
                  <a:gd name="connsiteY30" fmla="*/ 1664495 h 6858001"/>
                  <a:gd name="connsiteX31" fmla="*/ 2667220 w 3095625"/>
                  <a:gd name="connsiteY31" fmla="*/ 1683545 h 6858001"/>
                  <a:gd name="connsiteX32" fmla="*/ 2679913 w 3095625"/>
                  <a:gd name="connsiteY32" fmla="*/ 1701801 h 6858001"/>
                  <a:gd name="connsiteX33" fmla="*/ 2691813 w 3095625"/>
                  <a:gd name="connsiteY33" fmla="*/ 1721645 h 6858001"/>
                  <a:gd name="connsiteX34" fmla="*/ 2702920 w 3095625"/>
                  <a:gd name="connsiteY34" fmla="*/ 1742282 h 6858001"/>
                  <a:gd name="connsiteX35" fmla="*/ 2714027 w 3095625"/>
                  <a:gd name="connsiteY35" fmla="*/ 1763713 h 6858001"/>
                  <a:gd name="connsiteX36" fmla="*/ 2724341 w 3095625"/>
                  <a:gd name="connsiteY36" fmla="*/ 1784351 h 6858001"/>
                  <a:gd name="connsiteX37" fmla="*/ 2733861 w 3095625"/>
                  <a:gd name="connsiteY37" fmla="*/ 1804988 h 6858001"/>
                  <a:gd name="connsiteX38" fmla="*/ 2741794 w 3095625"/>
                  <a:gd name="connsiteY38" fmla="*/ 1827213 h 6858001"/>
                  <a:gd name="connsiteX39" fmla="*/ 2748934 w 3095625"/>
                  <a:gd name="connsiteY39" fmla="*/ 1850232 h 6858001"/>
                  <a:gd name="connsiteX40" fmla="*/ 2756868 w 3095625"/>
                  <a:gd name="connsiteY40" fmla="*/ 1872457 h 6858001"/>
                  <a:gd name="connsiteX41" fmla="*/ 2762421 w 3095625"/>
                  <a:gd name="connsiteY41" fmla="*/ 1895476 h 6858001"/>
                  <a:gd name="connsiteX42" fmla="*/ 2767974 w 3095625"/>
                  <a:gd name="connsiteY42" fmla="*/ 1919288 h 6858001"/>
                  <a:gd name="connsiteX43" fmla="*/ 2772734 w 3095625"/>
                  <a:gd name="connsiteY43" fmla="*/ 1942307 h 6858001"/>
                  <a:gd name="connsiteX44" fmla="*/ 3091658 w 3095625"/>
                  <a:gd name="connsiteY44" fmla="*/ 3925888 h 6858001"/>
                  <a:gd name="connsiteX45" fmla="*/ 3095625 w 3095625"/>
                  <a:gd name="connsiteY45" fmla="*/ 3950495 h 6858001"/>
                  <a:gd name="connsiteX46" fmla="*/ 3095625 w 3095625"/>
                  <a:gd name="connsiteY46" fmla="*/ 3975101 h 6858001"/>
                  <a:gd name="connsiteX47" fmla="*/ 3093245 w 3095625"/>
                  <a:gd name="connsiteY47" fmla="*/ 4000501 h 6858001"/>
                  <a:gd name="connsiteX48" fmla="*/ 3090072 w 3095625"/>
                  <a:gd name="connsiteY48" fmla="*/ 4023520 h 6858001"/>
                  <a:gd name="connsiteX49" fmla="*/ 3082932 w 3095625"/>
                  <a:gd name="connsiteY49" fmla="*/ 4047332 h 6858001"/>
                  <a:gd name="connsiteX50" fmla="*/ 3075792 w 3095625"/>
                  <a:gd name="connsiteY50" fmla="*/ 4069557 h 6858001"/>
                  <a:gd name="connsiteX51" fmla="*/ 3064685 w 3095625"/>
                  <a:gd name="connsiteY51" fmla="*/ 4091782 h 6858001"/>
                  <a:gd name="connsiteX52" fmla="*/ 3053578 w 3095625"/>
                  <a:gd name="connsiteY52" fmla="*/ 4112420 h 6858001"/>
                  <a:gd name="connsiteX53" fmla="*/ 3039298 w 3095625"/>
                  <a:gd name="connsiteY53" fmla="*/ 4132263 h 6858001"/>
                  <a:gd name="connsiteX54" fmla="*/ 3024224 w 3095625"/>
                  <a:gd name="connsiteY54" fmla="*/ 4149726 h 6858001"/>
                  <a:gd name="connsiteX55" fmla="*/ 3005977 w 3095625"/>
                  <a:gd name="connsiteY55" fmla="*/ 4167188 h 6858001"/>
                  <a:gd name="connsiteX56" fmla="*/ 2987730 w 3095625"/>
                  <a:gd name="connsiteY56" fmla="*/ 4183063 h 6858001"/>
                  <a:gd name="connsiteX57" fmla="*/ 2967897 w 3095625"/>
                  <a:gd name="connsiteY57" fmla="*/ 4195763 h 6858001"/>
                  <a:gd name="connsiteX58" fmla="*/ 2945683 w 3095625"/>
                  <a:gd name="connsiteY58" fmla="*/ 4207670 h 6858001"/>
                  <a:gd name="connsiteX59" fmla="*/ 2922676 w 3095625"/>
                  <a:gd name="connsiteY59" fmla="*/ 4217988 h 6858001"/>
                  <a:gd name="connsiteX60" fmla="*/ 2899669 w 3095625"/>
                  <a:gd name="connsiteY60" fmla="*/ 4225926 h 6858001"/>
                  <a:gd name="connsiteX61" fmla="*/ 2885389 w 3095625"/>
                  <a:gd name="connsiteY61" fmla="*/ 4229101 h 6858001"/>
                  <a:gd name="connsiteX62" fmla="*/ 2871109 w 3095625"/>
                  <a:gd name="connsiteY62" fmla="*/ 4232276 h 6858001"/>
                  <a:gd name="connsiteX63" fmla="*/ 2856829 w 3095625"/>
                  <a:gd name="connsiteY63" fmla="*/ 4234657 h 6858001"/>
                  <a:gd name="connsiteX64" fmla="*/ 2842549 w 3095625"/>
                  <a:gd name="connsiteY64" fmla="*/ 4235451 h 6858001"/>
                  <a:gd name="connsiteX65" fmla="*/ 2828268 w 3095625"/>
                  <a:gd name="connsiteY65" fmla="*/ 4235451 h 6858001"/>
                  <a:gd name="connsiteX66" fmla="*/ 2813988 w 3095625"/>
                  <a:gd name="connsiteY66" fmla="*/ 4235451 h 6858001"/>
                  <a:gd name="connsiteX67" fmla="*/ 2801295 w 3095625"/>
                  <a:gd name="connsiteY67" fmla="*/ 4234657 h 6858001"/>
                  <a:gd name="connsiteX68" fmla="*/ 2787015 w 3095625"/>
                  <a:gd name="connsiteY68" fmla="*/ 4232276 h 6858001"/>
                  <a:gd name="connsiteX69" fmla="*/ 2773528 w 3095625"/>
                  <a:gd name="connsiteY69" fmla="*/ 4229895 h 6858001"/>
                  <a:gd name="connsiteX70" fmla="*/ 2760041 w 3095625"/>
                  <a:gd name="connsiteY70" fmla="*/ 4226720 h 6858001"/>
                  <a:gd name="connsiteX71" fmla="*/ 2747347 w 3095625"/>
                  <a:gd name="connsiteY71" fmla="*/ 4223545 h 6858001"/>
                  <a:gd name="connsiteX72" fmla="*/ 2733861 w 3095625"/>
                  <a:gd name="connsiteY72" fmla="*/ 4218782 h 6858001"/>
                  <a:gd name="connsiteX73" fmla="*/ 2721960 w 3095625"/>
                  <a:gd name="connsiteY73" fmla="*/ 4213226 h 6858001"/>
                  <a:gd name="connsiteX74" fmla="*/ 2710060 w 3095625"/>
                  <a:gd name="connsiteY74" fmla="*/ 4207670 h 6858001"/>
                  <a:gd name="connsiteX75" fmla="*/ 2697367 w 3095625"/>
                  <a:gd name="connsiteY75" fmla="*/ 4201320 h 6858001"/>
                  <a:gd name="connsiteX76" fmla="*/ 2685467 w 3095625"/>
                  <a:gd name="connsiteY76" fmla="*/ 4194970 h 6858001"/>
                  <a:gd name="connsiteX77" fmla="*/ 2674360 w 3095625"/>
                  <a:gd name="connsiteY77" fmla="*/ 4187032 h 6858001"/>
                  <a:gd name="connsiteX78" fmla="*/ 2663253 w 3095625"/>
                  <a:gd name="connsiteY78" fmla="*/ 4179095 h 6858001"/>
                  <a:gd name="connsiteX79" fmla="*/ 2652940 w 3095625"/>
                  <a:gd name="connsiteY79" fmla="*/ 4170363 h 6858001"/>
                  <a:gd name="connsiteX80" fmla="*/ 2642626 w 3095625"/>
                  <a:gd name="connsiteY80" fmla="*/ 4160838 h 6858001"/>
                  <a:gd name="connsiteX81" fmla="*/ 2633106 w 3095625"/>
                  <a:gd name="connsiteY81" fmla="*/ 4152107 h 6858001"/>
                  <a:gd name="connsiteX82" fmla="*/ 2624379 w 3095625"/>
                  <a:gd name="connsiteY82" fmla="*/ 4140995 h 6858001"/>
                  <a:gd name="connsiteX83" fmla="*/ 2615653 w 3095625"/>
                  <a:gd name="connsiteY83" fmla="*/ 4130676 h 6858001"/>
                  <a:gd name="connsiteX84" fmla="*/ 2607719 w 3095625"/>
                  <a:gd name="connsiteY84" fmla="*/ 4120357 h 6858001"/>
                  <a:gd name="connsiteX85" fmla="*/ 2599786 w 3095625"/>
                  <a:gd name="connsiteY85" fmla="*/ 4107657 h 6858001"/>
                  <a:gd name="connsiteX86" fmla="*/ 2593439 w 3095625"/>
                  <a:gd name="connsiteY86" fmla="*/ 4095751 h 6858001"/>
                  <a:gd name="connsiteX87" fmla="*/ 2587092 w 3095625"/>
                  <a:gd name="connsiteY87" fmla="*/ 4083845 h 6858001"/>
                  <a:gd name="connsiteX88" fmla="*/ 2581539 w 3095625"/>
                  <a:gd name="connsiteY88" fmla="*/ 4070351 h 6858001"/>
                  <a:gd name="connsiteX89" fmla="*/ 2575985 w 3095625"/>
                  <a:gd name="connsiteY89" fmla="*/ 4057651 h 6858001"/>
                  <a:gd name="connsiteX90" fmla="*/ 2571225 w 3095625"/>
                  <a:gd name="connsiteY90" fmla="*/ 4044157 h 6858001"/>
                  <a:gd name="connsiteX91" fmla="*/ 2568052 w 3095625"/>
                  <a:gd name="connsiteY91" fmla="*/ 4029870 h 6858001"/>
                  <a:gd name="connsiteX92" fmla="*/ 2564879 w 3095625"/>
                  <a:gd name="connsiteY92" fmla="*/ 4015582 h 6858001"/>
                  <a:gd name="connsiteX93" fmla="*/ 2326082 w 3095625"/>
                  <a:gd name="connsiteY93" fmla="*/ 2702720 h 6858001"/>
                  <a:gd name="connsiteX94" fmla="*/ 2299109 w 3095625"/>
                  <a:gd name="connsiteY94" fmla="*/ 3538538 h 6858001"/>
                  <a:gd name="connsiteX95" fmla="*/ 2298315 w 3095625"/>
                  <a:gd name="connsiteY95" fmla="*/ 3597276 h 6858001"/>
                  <a:gd name="connsiteX96" fmla="*/ 2298315 w 3095625"/>
                  <a:gd name="connsiteY96" fmla="*/ 3654426 h 6858001"/>
                  <a:gd name="connsiteX97" fmla="*/ 2299902 w 3095625"/>
                  <a:gd name="connsiteY97" fmla="*/ 3712370 h 6858001"/>
                  <a:gd name="connsiteX98" fmla="*/ 2303075 w 3095625"/>
                  <a:gd name="connsiteY98" fmla="*/ 3769520 h 6858001"/>
                  <a:gd name="connsiteX99" fmla="*/ 2476817 w 3095625"/>
                  <a:gd name="connsiteY99" fmla="*/ 6500019 h 6858001"/>
                  <a:gd name="connsiteX100" fmla="*/ 2476817 w 3095625"/>
                  <a:gd name="connsiteY100" fmla="*/ 6518276 h 6858001"/>
                  <a:gd name="connsiteX101" fmla="*/ 2476817 w 3095625"/>
                  <a:gd name="connsiteY101" fmla="*/ 6535739 h 6858001"/>
                  <a:gd name="connsiteX102" fmla="*/ 2476024 w 3095625"/>
                  <a:gd name="connsiteY102" fmla="*/ 6553995 h 6858001"/>
                  <a:gd name="connsiteX103" fmla="*/ 2473644 w 3095625"/>
                  <a:gd name="connsiteY103" fmla="*/ 6571457 h 6858001"/>
                  <a:gd name="connsiteX104" fmla="*/ 2471264 w 3095625"/>
                  <a:gd name="connsiteY104" fmla="*/ 6588919 h 6858001"/>
                  <a:gd name="connsiteX105" fmla="*/ 2467297 w 3095625"/>
                  <a:gd name="connsiteY105" fmla="*/ 6605589 h 6858001"/>
                  <a:gd name="connsiteX106" fmla="*/ 2462537 w 3095625"/>
                  <a:gd name="connsiteY106" fmla="*/ 6621463 h 6858001"/>
                  <a:gd name="connsiteX107" fmla="*/ 2456984 w 3095625"/>
                  <a:gd name="connsiteY107" fmla="*/ 6638132 h 6858001"/>
                  <a:gd name="connsiteX108" fmla="*/ 2450637 w 3095625"/>
                  <a:gd name="connsiteY108" fmla="*/ 6654007 h 6858001"/>
                  <a:gd name="connsiteX109" fmla="*/ 2444290 w 3095625"/>
                  <a:gd name="connsiteY109" fmla="*/ 6669089 h 6858001"/>
                  <a:gd name="connsiteX110" fmla="*/ 2436357 w 3095625"/>
                  <a:gd name="connsiteY110" fmla="*/ 6684169 h 6858001"/>
                  <a:gd name="connsiteX111" fmla="*/ 2427630 w 3095625"/>
                  <a:gd name="connsiteY111" fmla="*/ 6698457 h 6858001"/>
                  <a:gd name="connsiteX112" fmla="*/ 2417317 w 3095625"/>
                  <a:gd name="connsiteY112" fmla="*/ 6712745 h 6858001"/>
                  <a:gd name="connsiteX113" fmla="*/ 2407797 w 3095625"/>
                  <a:gd name="connsiteY113" fmla="*/ 6726239 h 6858001"/>
                  <a:gd name="connsiteX114" fmla="*/ 2397483 w 3095625"/>
                  <a:gd name="connsiteY114" fmla="*/ 6739732 h 6858001"/>
                  <a:gd name="connsiteX115" fmla="*/ 2387170 w 3095625"/>
                  <a:gd name="connsiteY115" fmla="*/ 6751639 h 6858001"/>
                  <a:gd name="connsiteX116" fmla="*/ 2374476 w 3095625"/>
                  <a:gd name="connsiteY116" fmla="*/ 6763545 h 6858001"/>
                  <a:gd name="connsiteX117" fmla="*/ 2362576 w 3095625"/>
                  <a:gd name="connsiteY117" fmla="*/ 6774657 h 6858001"/>
                  <a:gd name="connsiteX118" fmla="*/ 2349883 w 3095625"/>
                  <a:gd name="connsiteY118" fmla="*/ 6785769 h 6858001"/>
                  <a:gd name="connsiteX119" fmla="*/ 2336396 w 3095625"/>
                  <a:gd name="connsiteY119" fmla="*/ 6795295 h 6858001"/>
                  <a:gd name="connsiteX120" fmla="*/ 2322116 w 3095625"/>
                  <a:gd name="connsiteY120" fmla="*/ 6805613 h 6858001"/>
                  <a:gd name="connsiteX121" fmla="*/ 2307835 w 3095625"/>
                  <a:gd name="connsiteY121" fmla="*/ 6814345 h 6858001"/>
                  <a:gd name="connsiteX122" fmla="*/ 2292762 w 3095625"/>
                  <a:gd name="connsiteY122" fmla="*/ 6821489 h 6858001"/>
                  <a:gd name="connsiteX123" fmla="*/ 2276895 w 3095625"/>
                  <a:gd name="connsiteY123" fmla="*/ 6829426 h 6858001"/>
                  <a:gd name="connsiteX124" fmla="*/ 2261821 w 3095625"/>
                  <a:gd name="connsiteY124" fmla="*/ 6835776 h 6858001"/>
                  <a:gd name="connsiteX125" fmla="*/ 2245161 w 3095625"/>
                  <a:gd name="connsiteY125" fmla="*/ 6841332 h 6858001"/>
                  <a:gd name="connsiteX126" fmla="*/ 2228501 w 3095625"/>
                  <a:gd name="connsiteY126" fmla="*/ 6846095 h 6858001"/>
                  <a:gd name="connsiteX127" fmla="*/ 2212634 w 3095625"/>
                  <a:gd name="connsiteY127" fmla="*/ 6850063 h 6858001"/>
                  <a:gd name="connsiteX128" fmla="*/ 2194387 w 3095625"/>
                  <a:gd name="connsiteY128" fmla="*/ 6853239 h 6858001"/>
                  <a:gd name="connsiteX129" fmla="*/ 2176934 w 3095625"/>
                  <a:gd name="connsiteY129" fmla="*/ 6855619 h 6858001"/>
                  <a:gd name="connsiteX130" fmla="*/ 2159480 w 3095625"/>
                  <a:gd name="connsiteY130" fmla="*/ 6857207 h 6858001"/>
                  <a:gd name="connsiteX131" fmla="*/ 2141233 w 3095625"/>
                  <a:gd name="connsiteY131" fmla="*/ 6858001 h 6858001"/>
                  <a:gd name="connsiteX132" fmla="*/ 2125366 w 3095625"/>
                  <a:gd name="connsiteY132" fmla="*/ 6858001 h 6858001"/>
                  <a:gd name="connsiteX133" fmla="*/ 2108706 w 3095625"/>
                  <a:gd name="connsiteY133" fmla="*/ 6857207 h 6858001"/>
                  <a:gd name="connsiteX134" fmla="*/ 2093633 w 3095625"/>
                  <a:gd name="connsiteY134" fmla="*/ 6854826 h 6858001"/>
                  <a:gd name="connsiteX135" fmla="*/ 2078559 w 3095625"/>
                  <a:gd name="connsiteY135" fmla="*/ 6851651 h 6858001"/>
                  <a:gd name="connsiteX136" fmla="*/ 2062692 w 3095625"/>
                  <a:gd name="connsiteY136" fmla="*/ 6849269 h 6858001"/>
                  <a:gd name="connsiteX137" fmla="*/ 2047619 w 3095625"/>
                  <a:gd name="connsiteY137" fmla="*/ 6844507 h 6858001"/>
                  <a:gd name="connsiteX138" fmla="*/ 2033339 w 3095625"/>
                  <a:gd name="connsiteY138" fmla="*/ 6840539 h 6858001"/>
                  <a:gd name="connsiteX139" fmla="*/ 2019059 w 3095625"/>
                  <a:gd name="connsiteY139" fmla="*/ 6834982 h 6858001"/>
                  <a:gd name="connsiteX140" fmla="*/ 2004778 w 3095625"/>
                  <a:gd name="connsiteY140" fmla="*/ 6829426 h 6858001"/>
                  <a:gd name="connsiteX141" fmla="*/ 1991292 w 3095625"/>
                  <a:gd name="connsiteY141" fmla="*/ 6823076 h 6858001"/>
                  <a:gd name="connsiteX142" fmla="*/ 1977011 w 3095625"/>
                  <a:gd name="connsiteY142" fmla="*/ 6815139 h 6858001"/>
                  <a:gd name="connsiteX143" fmla="*/ 1964318 w 3095625"/>
                  <a:gd name="connsiteY143" fmla="*/ 6807201 h 6858001"/>
                  <a:gd name="connsiteX144" fmla="*/ 1951624 w 3095625"/>
                  <a:gd name="connsiteY144" fmla="*/ 6800057 h 6858001"/>
                  <a:gd name="connsiteX145" fmla="*/ 1939724 w 3095625"/>
                  <a:gd name="connsiteY145" fmla="*/ 6791326 h 6858001"/>
                  <a:gd name="connsiteX146" fmla="*/ 1927824 w 3095625"/>
                  <a:gd name="connsiteY146" fmla="*/ 6781007 h 6858001"/>
                  <a:gd name="connsiteX147" fmla="*/ 1915924 w 3095625"/>
                  <a:gd name="connsiteY147" fmla="*/ 6771482 h 6858001"/>
                  <a:gd name="connsiteX148" fmla="*/ 1904817 w 3095625"/>
                  <a:gd name="connsiteY148" fmla="*/ 6761163 h 6858001"/>
                  <a:gd name="connsiteX149" fmla="*/ 1894504 w 3095625"/>
                  <a:gd name="connsiteY149" fmla="*/ 6750051 h 6858001"/>
                  <a:gd name="connsiteX150" fmla="*/ 1884984 w 3095625"/>
                  <a:gd name="connsiteY150" fmla="*/ 6738145 h 6858001"/>
                  <a:gd name="connsiteX151" fmla="*/ 1875463 w 3095625"/>
                  <a:gd name="connsiteY151" fmla="*/ 6727032 h 6858001"/>
                  <a:gd name="connsiteX152" fmla="*/ 1865943 w 3095625"/>
                  <a:gd name="connsiteY152" fmla="*/ 6715126 h 6858001"/>
                  <a:gd name="connsiteX153" fmla="*/ 1857217 w 3095625"/>
                  <a:gd name="connsiteY153" fmla="*/ 6701632 h 6858001"/>
                  <a:gd name="connsiteX154" fmla="*/ 1850076 w 3095625"/>
                  <a:gd name="connsiteY154" fmla="*/ 6688932 h 6858001"/>
                  <a:gd name="connsiteX155" fmla="*/ 1842143 w 3095625"/>
                  <a:gd name="connsiteY155" fmla="*/ 6675439 h 6858001"/>
                  <a:gd name="connsiteX156" fmla="*/ 1835796 w 3095625"/>
                  <a:gd name="connsiteY156" fmla="*/ 6661151 h 6858001"/>
                  <a:gd name="connsiteX157" fmla="*/ 1830243 w 3095625"/>
                  <a:gd name="connsiteY157" fmla="*/ 6648451 h 6858001"/>
                  <a:gd name="connsiteX158" fmla="*/ 1824689 w 3095625"/>
                  <a:gd name="connsiteY158" fmla="*/ 6632576 h 6858001"/>
                  <a:gd name="connsiteX159" fmla="*/ 1819136 w 3095625"/>
                  <a:gd name="connsiteY159" fmla="*/ 6618289 h 6858001"/>
                  <a:gd name="connsiteX160" fmla="*/ 1814376 w 3095625"/>
                  <a:gd name="connsiteY160" fmla="*/ 6603207 h 6858001"/>
                  <a:gd name="connsiteX161" fmla="*/ 1811203 w 3095625"/>
                  <a:gd name="connsiteY161" fmla="*/ 6587332 h 6858001"/>
                  <a:gd name="connsiteX162" fmla="*/ 1808823 w 3095625"/>
                  <a:gd name="connsiteY162" fmla="*/ 6572251 h 6858001"/>
                  <a:gd name="connsiteX163" fmla="*/ 1807236 w 3095625"/>
                  <a:gd name="connsiteY163" fmla="*/ 6555582 h 6858001"/>
                  <a:gd name="connsiteX164" fmla="*/ 1547813 w 3095625"/>
                  <a:gd name="connsiteY164" fmla="*/ 4050507 h 6858001"/>
                  <a:gd name="connsiteX165" fmla="*/ 1288389 w 3095625"/>
                  <a:gd name="connsiteY165" fmla="*/ 6555582 h 6858001"/>
                  <a:gd name="connsiteX166" fmla="*/ 1286803 w 3095625"/>
                  <a:gd name="connsiteY166" fmla="*/ 6572251 h 6858001"/>
                  <a:gd name="connsiteX167" fmla="*/ 1282836 w 3095625"/>
                  <a:gd name="connsiteY167" fmla="*/ 6587332 h 6858001"/>
                  <a:gd name="connsiteX168" fmla="*/ 1279663 w 3095625"/>
                  <a:gd name="connsiteY168" fmla="*/ 6603207 h 6858001"/>
                  <a:gd name="connsiteX169" fmla="*/ 1275696 w 3095625"/>
                  <a:gd name="connsiteY169" fmla="*/ 6618289 h 6858001"/>
                  <a:gd name="connsiteX170" fmla="*/ 1270936 w 3095625"/>
                  <a:gd name="connsiteY170" fmla="*/ 6632576 h 6858001"/>
                  <a:gd name="connsiteX171" fmla="*/ 1265383 w 3095625"/>
                  <a:gd name="connsiteY171" fmla="*/ 6648451 h 6858001"/>
                  <a:gd name="connsiteX172" fmla="*/ 1259829 w 3095625"/>
                  <a:gd name="connsiteY172" fmla="*/ 6661151 h 6858001"/>
                  <a:gd name="connsiteX173" fmla="*/ 1252689 w 3095625"/>
                  <a:gd name="connsiteY173" fmla="*/ 6675439 h 6858001"/>
                  <a:gd name="connsiteX174" fmla="*/ 1245549 w 3095625"/>
                  <a:gd name="connsiteY174" fmla="*/ 6688932 h 6858001"/>
                  <a:gd name="connsiteX175" fmla="*/ 1238409 w 3095625"/>
                  <a:gd name="connsiteY175" fmla="*/ 6701632 h 6858001"/>
                  <a:gd name="connsiteX176" fmla="*/ 1229682 w 3095625"/>
                  <a:gd name="connsiteY176" fmla="*/ 6715126 h 6858001"/>
                  <a:gd name="connsiteX177" fmla="*/ 1220162 w 3095625"/>
                  <a:gd name="connsiteY177" fmla="*/ 6727032 h 6858001"/>
                  <a:gd name="connsiteX178" fmla="*/ 1210642 w 3095625"/>
                  <a:gd name="connsiteY178" fmla="*/ 6738145 h 6858001"/>
                  <a:gd name="connsiteX179" fmla="*/ 1201122 w 3095625"/>
                  <a:gd name="connsiteY179" fmla="*/ 6750051 h 6858001"/>
                  <a:gd name="connsiteX180" fmla="*/ 1190015 w 3095625"/>
                  <a:gd name="connsiteY180" fmla="*/ 6761163 h 6858001"/>
                  <a:gd name="connsiteX181" fmla="*/ 1178908 w 3095625"/>
                  <a:gd name="connsiteY181" fmla="*/ 6771482 h 6858001"/>
                  <a:gd name="connsiteX182" fmla="*/ 1167801 w 3095625"/>
                  <a:gd name="connsiteY182" fmla="*/ 6781007 h 6858001"/>
                  <a:gd name="connsiteX183" fmla="*/ 1155901 w 3095625"/>
                  <a:gd name="connsiteY183" fmla="*/ 6791326 h 6858001"/>
                  <a:gd name="connsiteX184" fmla="*/ 1144001 w 3095625"/>
                  <a:gd name="connsiteY184" fmla="*/ 6800057 h 6858001"/>
                  <a:gd name="connsiteX185" fmla="*/ 1130514 w 3095625"/>
                  <a:gd name="connsiteY185" fmla="*/ 6807201 h 6858001"/>
                  <a:gd name="connsiteX186" fmla="*/ 1117027 w 3095625"/>
                  <a:gd name="connsiteY186" fmla="*/ 6815139 h 6858001"/>
                  <a:gd name="connsiteX187" fmla="*/ 1104334 w 3095625"/>
                  <a:gd name="connsiteY187" fmla="*/ 6823076 h 6858001"/>
                  <a:gd name="connsiteX188" fmla="*/ 1090847 w 3095625"/>
                  <a:gd name="connsiteY188" fmla="*/ 6829426 h 6858001"/>
                  <a:gd name="connsiteX189" fmla="*/ 1076567 w 3095625"/>
                  <a:gd name="connsiteY189" fmla="*/ 6834982 h 6858001"/>
                  <a:gd name="connsiteX190" fmla="*/ 1062287 w 3095625"/>
                  <a:gd name="connsiteY190" fmla="*/ 6840539 h 6858001"/>
                  <a:gd name="connsiteX191" fmla="*/ 1047213 w 3095625"/>
                  <a:gd name="connsiteY191" fmla="*/ 6844507 h 6858001"/>
                  <a:gd name="connsiteX192" fmla="*/ 1032933 w 3095625"/>
                  <a:gd name="connsiteY192" fmla="*/ 6849269 h 6858001"/>
                  <a:gd name="connsiteX193" fmla="*/ 1017066 w 3095625"/>
                  <a:gd name="connsiteY193" fmla="*/ 6851651 h 6858001"/>
                  <a:gd name="connsiteX194" fmla="*/ 1001993 w 3095625"/>
                  <a:gd name="connsiteY194" fmla="*/ 6854826 h 6858001"/>
                  <a:gd name="connsiteX195" fmla="*/ 985332 w 3095625"/>
                  <a:gd name="connsiteY195" fmla="*/ 6857207 h 6858001"/>
                  <a:gd name="connsiteX196" fmla="*/ 970259 w 3095625"/>
                  <a:gd name="connsiteY196" fmla="*/ 6858001 h 6858001"/>
                  <a:gd name="connsiteX197" fmla="*/ 953599 w 3095625"/>
                  <a:gd name="connsiteY197" fmla="*/ 6858001 h 6858001"/>
                  <a:gd name="connsiteX198" fmla="*/ 936145 w 3095625"/>
                  <a:gd name="connsiteY198" fmla="*/ 6857207 h 6858001"/>
                  <a:gd name="connsiteX199" fmla="*/ 918691 w 3095625"/>
                  <a:gd name="connsiteY199" fmla="*/ 6855619 h 6858001"/>
                  <a:gd name="connsiteX200" fmla="*/ 901238 w 3095625"/>
                  <a:gd name="connsiteY200" fmla="*/ 6853239 h 6858001"/>
                  <a:gd name="connsiteX201" fmla="*/ 882991 w 3095625"/>
                  <a:gd name="connsiteY201" fmla="*/ 6850063 h 6858001"/>
                  <a:gd name="connsiteX202" fmla="*/ 867124 w 3095625"/>
                  <a:gd name="connsiteY202" fmla="*/ 6846095 h 6858001"/>
                  <a:gd name="connsiteX203" fmla="*/ 850464 w 3095625"/>
                  <a:gd name="connsiteY203" fmla="*/ 6841332 h 6858001"/>
                  <a:gd name="connsiteX204" fmla="*/ 833804 w 3095625"/>
                  <a:gd name="connsiteY204" fmla="*/ 6835776 h 6858001"/>
                  <a:gd name="connsiteX205" fmla="*/ 817143 w 3095625"/>
                  <a:gd name="connsiteY205" fmla="*/ 6829426 h 6858001"/>
                  <a:gd name="connsiteX206" fmla="*/ 802070 w 3095625"/>
                  <a:gd name="connsiteY206" fmla="*/ 6821489 h 6858001"/>
                  <a:gd name="connsiteX207" fmla="*/ 787790 w 3095625"/>
                  <a:gd name="connsiteY207" fmla="*/ 6814345 h 6858001"/>
                  <a:gd name="connsiteX208" fmla="*/ 773509 w 3095625"/>
                  <a:gd name="connsiteY208" fmla="*/ 6805613 h 6858001"/>
                  <a:gd name="connsiteX209" fmla="*/ 759229 w 3095625"/>
                  <a:gd name="connsiteY209" fmla="*/ 6795295 h 6858001"/>
                  <a:gd name="connsiteX210" fmla="*/ 745742 w 3095625"/>
                  <a:gd name="connsiteY210" fmla="*/ 6785769 h 6858001"/>
                  <a:gd name="connsiteX211" fmla="*/ 733049 w 3095625"/>
                  <a:gd name="connsiteY211" fmla="*/ 6774657 h 6858001"/>
                  <a:gd name="connsiteX212" fmla="*/ 721149 w 3095625"/>
                  <a:gd name="connsiteY212" fmla="*/ 6763545 h 6858001"/>
                  <a:gd name="connsiteX213" fmla="*/ 708455 w 3095625"/>
                  <a:gd name="connsiteY213" fmla="*/ 6751639 h 6858001"/>
                  <a:gd name="connsiteX214" fmla="*/ 698142 w 3095625"/>
                  <a:gd name="connsiteY214" fmla="*/ 6739732 h 6858001"/>
                  <a:gd name="connsiteX215" fmla="*/ 687035 w 3095625"/>
                  <a:gd name="connsiteY215" fmla="*/ 6726239 h 6858001"/>
                  <a:gd name="connsiteX216" fmla="*/ 676722 w 3095625"/>
                  <a:gd name="connsiteY216" fmla="*/ 6712745 h 6858001"/>
                  <a:gd name="connsiteX217" fmla="*/ 667995 w 3095625"/>
                  <a:gd name="connsiteY217" fmla="*/ 6698457 h 6858001"/>
                  <a:gd name="connsiteX218" fmla="*/ 659268 w 3095625"/>
                  <a:gd name="connsiteY218" fmla="*/ 6684169 h 6858001"/>
                  <a:gd name="connsiteX219" fmla="*/ 651335 w 3095625"/>
                  <a:gd name="connsiteY219" fmla="*/ 6669089 h 6858001"/>
                  <a:gd name="connsiteX220" fmla="*/ 644988 w 3095625"/>
                  <a:gd name="connsiteY220" fmla="*/ 6654007 h 6858001"/>
                  <a:gd name="connsiteX221" fmla="*/ 638641 w 3095625"/>
                  <a:gd name="connsiteY221" fmla="*/ 6638132 h 6858001"/>
                  <a:gd name="connsiteX222" fmla="*/ 633088 w 3095625"/>
                  <a:gd name="connsiteY222" fmla="*/ 6621463 h 6858001"/>
                  <a:gd name="connsiteX223" fmla="*/ 628328 w 3095625"/>
                  <a:gd name="connsiteY223" fmla="*/ 6605589 h 6858001"/>
                  <a:gd name="connsiteX224" fmla="*/ 624361 w 3095625"/>
                  <a:gd name="connsiteY224" fmla="*/ 6588919 h 6858001"/>
                  <a:gd name="connsiteX225" fmla="*/ 621188 w 3095625"/>
                  <a:gd name="connsiteY225" fmla="*/ 6571457 h 6858001"/>
                  <a:gd name="connsiteX226" fmla="*/ 619601 w 3095625"/>
                  <a:gd name="connsiteY226" fmla="*/ 6553995 h 6858001"/>
                  <a:gd name="connsiteX227" fmla="*/ 617221 w 3095625"/>
                  <a:gd name="connsiteY227" fmla="*/ 6535739 h 6858001"/>
                  <a:gd name="connsiteX228" fmla="*/ 617221 w 3095625"/>
                  <a:gd name="connsiteY228" fmla="*/ 6518276 h 6858001"/>
                  <a:gd name="connsiteX229" fmla="*/ 618808 w 3095625"/>
                  <a:gd name="connsiteY229" fmla="*/ 6500019 h 6858001"/>
                  <a:gd name="connsiteX230" fmla="*/ 792550 w 3095625"/>
                  <a:gd name="connsiteY230" fmla="*/ 3769520 h 6858001"/>
                  <a:gd name="connsiteX231" fmla="*/ 795723 w 3095625"/>
                  <a:gd name="connsiteY231" fmla="*/ 3712370 h 6858001"/>
                  <a:gd name="connsiteX232" fmla="*/ 796516 w 3095625"/>
                  <a:gd name="connsiteY232" fmla="*/ 3654426 h 6858001"/>
                  <a:gd name="connsiteX233" fmla="*/ 796516 w 3095625"/>
                  <a:gd name="connsiteY233" fmla="*/ 3597276 h 6858001"/>
                  <a:gd name="connsiteX234" fmla="*/ 795723 w 3095625"/>
                  <a:gd name="connsiteY234" fmla="*/ 3538538 h 6858001"/>
                  <a:gd name="connsiteX235" fmla="*/ 769543 w 3095625"/>
                  <a:gd name="connsiteY235" fmla="*/ 2702720 h 6858001"/>
                  <a:gd name="connsiteX236" fmla="*/ 530746 w 3095625"/>
                  <a:gd name="connsiteY236" fmla="*/ 4015582 h 6858001"/>
                  <a:gd name="connsiteX237" fmla="*/ 527573 w 3095625"/>
                  <a:gd name="connsiteY237" fmla="*/ 4029870 h 6858001"/>
                  <a:gd name="connsiteX238" fmla="*/ 524400 w 3095625"/>
                  <a:gd name="connsiteY238" fmla="*/ 4044157 h 6858001"/>
                  <a:gd name="connsiteX239" fmla="*/ 519640 w 3095625"/>
                  <a:gd name="connsiteY239" fmla="*/ 4057651 h 6858001"/>
                  <a:gd name="connsiteX240" fmla="*/ 514086 w 3095625"/>
                  <a:gd name="connsiteY240" fmla="*/ 4070351 h 6858001"/>
                  <a:gd name="connsiteX241" fmla="*/ 508533 w 3095625"/>
                  <a:gd name="connsiteY241" fmla="*/ 4083845 h 6858001"/>
                  <a:gd name="connsiteX242" fmla="*/ 502186 w 3095625"/>
                  <a:gd name="connsiteY242" fmla="*/ 4095751 h 6858001"/>
                  <a:gd name="connsiteX243" fmla="*/ 495839 w 3095625"/>
                  <a:gd name="connsiteY243" fmla="*/ 4107657 h 6858001"/>
                  <a:gd name="connsiteX244" fmla="*/ 487906 w 3095625"/>
                  <a:gd name="connsiteY244" fmla="*/ 4120357 h 6858001"/>
                  <a:gd name="connsiteX245" fmla="*/ 479179 w 3095625"/>
                  <a:gd name="connsiteY245" fmla="*/ 4130676 h 6858001"/>
                  <a:gd name="connsiteX246" fmla="*/ 471246 w 3095625"/>
                  <a:gd name="connsiteY246" fmla="*/ 4140995 h 6858001"/>
                  <a:gd name="connsiteX247" fmla="*/ 461726 w 3095625"/>
                  <a:gd name="connsiteY247" fmla="*/ 4152107 h 6858001"/>
                  <a:gd name="connsiteX248" fmla="*/ 452999 w 3095625"/>
                  <a:gd name="connsiteY248" fmla="*/ 4160838 h 6858001"/>
                  <a:gd name="connsiteX249" fmla="*/ 441892 w 3095625"/>
                  <a:gd name="connsiteY249" fmla="*/ 4170363 h 6858001"/>
                  <a:gd name="connsiteX250" fmla="*/ 432372 w 3095625"/>
                  <a:gd name="connsiteY250" fmla="*/ 4179095 h 6858001"/>
                  <a:gd name="connsiteX251" fmla="*/ 421265 w 3095625"/>
                  <a:gd name="connsiteY251" fmla="*/ 4187032 h 6858001"/>
                  <a:gd name="connsiteX252" fmla="*/ 410158 w 3095625"/>
                  <a:gd name="connsiteY252" fmla="*/ 4194970 h 6858001"/>
                  <a:gd name="connsiteX253" fmla="*/ 398258 w 3095625"/>
                  <a:gd name="connsiteY253" fmla="*/ 4201320 h 6858001"/>
                  <a:gd name="connsiteX254" fmla="*/ 385565 w 3095625"/>
                  <a:gd name="connsiteY254" fmla="*/ 4207670 h 6858001"/>
                  <a:gd name="connsiteX255" fmla="*/ 373665 w 3095625"/>
                  <a:gd name="connsiteY255" fmla="*/ 4213226 h 6858001"/>
                  <a:gd name="connsiteX256" fmla="*/ 360971 w 3095625"/>
                  <a:gd name="connsiteY256" fmla="*/ 4218782 h 6858001"/>
                  <a:gd name="connsiteX257" fmla="*/ 348278 w 3095625"/>
                  <a:gd name="connsiteY257" fmla="*/ 4223545 h 6858001"/>
                  <a:gd name="connsiteX258" fmla="*/ 335584 w 3095625"/>
                  <a:gd name="connsiteY258" fmla="*/ 4226720 h 6858001"/>
                  <a:gd name="connsiteX259" fmla="*/ 322097 w 3095625"/>
                  <a:gd name="connsiteY259" fmla="*/ 4229895 h 6858001"/>
                  <a:gd name="connsiteX260" fmla="*/ 307817 w 3095625"/>
                  <a:gd name="connsiteY260" fmla="*/ 4232276 h 6858001"/>
                  <a:gd name="connsiteX261" fmla="*/ 294330 w 3095625"/>
                  <a:gd name="connsiteY261" fmla="*/ 4234657 h 6858001"/>
                  <a:gd name="connsiteX262" fmla="*/ 280050 w 3095625"/>
                  <a:gd name="connsiteY262" fmla="*/ 4235451 h 6858001"/>
                  <a:gd name="connsiteX263" fmla="*/ 267357 w 3095625"/>
                  <a:gd name="connsiteY263" fmla="*/ 4235451 h 6858001"/>
                  <a:gd name="connsiteX264" fmla="*/ 253076 w 3095625"/>
                  <a:gd name="connsiteY264" fmla="*/ 4235451 h 6858001"/>
                  <a:gd name="connsiteX265" fmla="*/ 238796 w 3095625"/>
                  <a:gd name="connsiteY265" fmla="*/ 4234657 h 6858001"/>
                  <a:gd name="connsiteX266" fmla="*/ 224516 w 3095625"/>
                  <a:gd name="connsiteY266" fmla="*/ 4232276 h 6858001"/>
                  <a:gd name="connsiteX267" fmla="*/ 210236 w 3095625"/>
                  <a:gd name="connsiteY267" fmla="*/ 4229101 h 6858001"/>
                  <a:gd name="connsiteX268" fmla="*/ 195956 w 3095625"/>
                  <a:gd name="connsiteY268" fmla="*/ 4225926 h 6858001"/>
                  <a:gd name="connsiteX269" fmla="*/ 171362 w 3095625"/>
                  <a:gd name="connsiteY269" fmla="*/ 4217988 h 6858001"/>
                  <a:gd name="connsiteX270" fmla="*/ 148355 w 3095625"/>
                  <a:gd name="connsiteY270" fmla="*/ 4207670 h 6858001"/>
                  <a:gd name="connsiteX271" fmla="*/ 127728 w 3095625"/>
                  <a:gd name="connsiteY271" fmla="*/ 4195763 h 6858001"/>
                  <a:gd name="connsiteX272" fmla="*/ 107101 w 3095625"/>
                  <a:gd name="connsiteY272" fmla="*/ 4183063 h 6858001"/>
                  <a:gd name="connsiteX273" fmla="*/ 88061 w 3095625"/>
                  <a:gd name="connsiteY273" fmla="*/ 4167188 h 6858001"/>
                  <a:gd name="connsiteX274" fmla="*/ 71401 w 3095625"/>
                  <a:gd name="connsiteY274" fmla="*/ 4149726 h 6858001"/>
                  <a:gd name="connsiteX275" fmla="*/ 56327 w 3095625"/>
                  <a:gd name="connsiteY275" fmla="*/ 4132263 h 6858001"/>
                  <a:gd name="connsiteX276" fmla="*/ 42047 w 3095625"/>
                  <a:gd name="connsiteY276" fmla="*/ 4112420 h 6858001"/>
                  <a:gd name="connsiteX277" fmla="*/ 30147 w 3095625"/>
                  <a:gd name="connsiteY277" fmla="*/ 4091782 h 6858001"/>
                  <a:gd name="connsiteX278" fmla="*/ 19834 w 3095625"/>
                  <a:gd name="connsiteY278" fmla="*/ 4069557 h 6858001"/>
                  <a:gd name="connsiteX279" fmla="*/ 12693 w 3095625"/>
                  <a:gd name="connsiteY279" fmla="*/ 4047332 h 6858001"/>
                  <a:gd name="connsiteX280" fmla="*/ 5553 w 3095625"/>
                  <a:gd name="connsiteY280" fmla="*/ 4023520 h 6858001"/>
                  <a:gd name="connsiteX281" fmla="*/ 1587 w 3095625"/>
                  <a:gd name="connsiteY281" fmla="*/ 4000501 h 6858001"/>
                  <a:gd name="connsiteX282" fmla="*/ 0 w 3095625"/>
                  <a:gd name="connsiteY282" fmla="*/ 3975101 h 6858001"/>
                  <a:gd name="connsiteX283" fmla="*/ 0 w 3095625"/>
                  <a:gd name="connsiteY283" fmla="*/ 3950495 h 6858001"/>
                  <a:gd name="connsiteX284" fmla="*/ 3967 w 3095625"/>
                  <a:gd name="connsiteY284" fmla="*/ 3925888 h 6858001"/>
                  <a:gd name="connsiteX285" fmla="*/ 322891 w 3095625"/>
                  <a:gd name="connsiteY285" fmla="*/ 1942307 h 6858001"/>
                  <a:gd name="connsiteX286" fmla="*/ 327651 w 3095625"/>
                  <a:gd name="connsiteY286" fmla="*/ 1919288 h 6858001"/>
                  <a:gd name="connsiteX287" fmla="*/ 332411 w 3095625"/>
                  <a:gd name="connsiteY287" fmla="*/ 1895476 h 6858001"/>
                  <a:gd name="connsiteX288" fmla="*/ 338757 w 3095625"/>
                  <a:gd name="connsiteY288" fmla="*/ 1872457 h 6858001"/>
                  <a:gd name="connsiteX289" fmla="*/ 345104 w 3095625"/>
                  <a:gd name="connsiteY289" fmla="*/ 1850232 h 6858001"/>
                  <a:gd name="connsiteX290" fmla="*/ 353038 w 3095625"/>
                  <a:gd name="connsiteY290" fmla="*/ 1827213 h 6858001"/>
                  <a:gd name="connsiteX291" fmla="*/ 361764 w 3095625"/>
                  <a:gd name="connsiteY291" fmla="*/ 1804988 h 6858001"/>
                  <a:gd name="connsiteX292" fmla="*/ 370491 w 3095625"/>
                  <a:gd name="connsiteY292" fmla="*/ 1784351 h 6858001"/>
                  <a:gd name="connsiteX293" fmla="*/ 381598 w 3095625"/>
                  <a:gd name="connsiteY293" fmla="*/ 1763713 h 6858001"/>
                  <a:gd name="connsiteX294" fmla="*/ 391118 w 3095625"/>
                  <a:gd name="connsiteY294" fmla="*/ 1742282 h 6858001"/>
                  <a:gd name="connsiteX295" fmla="*/ 403812 w 3095625"/>
                  <a:gd name="connsiteY295" fmla="*/ 1721645 h 6858001"/>
                  <a:gd name="connsiteX296" fmla="*/ 415712 w 3095625"/>
                  <a:gd name="connsiteY296" fmla="*/ 1701801 h 6858001"/>
                  <a:gd name="connsiteX297" fmla="*/ 428405 w 3095625"/>
                  <a:gd name="connsiteY297" fmla="*/ 1683545 h 6858001"/>
                  <a:gd name="connsiteX298" fmla="*/ 441892 w 3095625"/>
                  <a:gd name="connsiteY298" fmla="*/ 1664495 h 6858001"/>
                  <a:gd name="connsiteX299" fmla="*/ 456172 w 3095625"/>
                  <a:gd name="connsiteY299" fmla="*/ 1645445 h 6858001"/>
                  <a:gd name="connsiteX300" fmla="*/ 471246 w 3095625"/>
                  <a:gd name="connsiteY300" fmla="*/ 1627982 h 6858001"/>
                  <a:gd name="connsiteX301" fmla="*/ 487113 w 3095625"/>
                  <a:gd name="connsiteY301" fmla="*/ 1612107 h 6858001"/>
                  <a:gd name="connsiteX302" fmla="*/ 502979 w 3095625"/>
                  <a:gd name="connsiteY302" fmla="*/ 1595438 h 6858001"/>
                  <a:gd name="connsiteX303" fmla="*/ 519640 w 3095625"/>
                  <a:gd name="connsiteY303" fmla="*/ 1578770 h 6858001"/>
                  <a:gd name="connsiteX304" fmla="*/ 537093 w 3095625"/>
                  <a:gd name="connsiteY304" fmla="*/ 1564482 h 6858001"/>
                  <a:gd name="connsiteX305" fmla="*/ 555340 w 3095625"/>
                  <a:gd name="connsiteY305" fmla="*/ 1549401 h 6858001"/>
                  <a:gd name="connsiteX306" fmla="*/ 573587 w 3095625"/>
                  <a:gd name="connsiteY306" fmla="*/ 1535907 h 6858001"/>
                  <a:gd name="connsiteX307" fmla="*/ 593421 w 3095625"/>
                  <a:gd name="connsiteY307" fmla="*/ 1522413 h 6858001"/>
                  <a:gd name="connsiteX308" fmla="*/ 612461 w 3095625"/>
                  <a:gd name="connsiteY308" fmla="*/ 1509713 h 6858001"/>
                  <a:gd name="connsiteX309" fmla="*/ 633088 w 3095625"/>
                  <a:gd name="connsiteY309" fmla="*/ 1497807 h 6858001"/>
                  <a:gd name="connsiteX310" fmla="*/ 652921 w 3095625"/>
                  <a:gd name="connsiteY310" fmla="*/ 1486695 h 6858001"/>
                  <a:gd name="connsiteX311" fmla="*/ 673548 w 3095625"/>
                  <a:gd name="connsiteY311" fmla="*/ 1476376 h 6858001"/>
                  <a:gd name="connsiteX312" fmla="*/ 695762 w 3095625"/>
                  <a:gd name="connsiteY312" fmla="*/ 1466851 h 6858001"/>
                  <a:gd name="connsiteX313" fmla="*/ 717182 w 3095625"/>
                  <a:gd name="connsiteY313" fmla="*/ 1458120 h 6858001"/>
                  <a:gd name="connsiteX314" fmla="*/ 739396 w 3095625"/>
                  <a:gd name="connsiteY314" fmla="*/ 1450182 h 6858001"/>
                  <a:gd name="connsiteX315" fmla="*/ 762403 w 3095625"/>
                  <a:gd name="connsiteY315" fmla="*/ 1442244 h 6858001"/>
                  <a:gd name="connsiteX316" fmla="*/ 785410 w 3095625"/>
                  <a:gd name="connsiteY316" fmla="*/ 1435894 h 6858001"/>
                  <a:gd name="connsiteX317" fmla="*/ 808417 w 3095625"/>
                  <a:gd name="connsiteY317" fmla="*/ 1430338 h 6858001"/>
                  <a:gd name="connsiteX318" fmla="*/ 1547137 w 3095625"/>
                  <a:gd name="connsiteY318" fmla="*/ 0 h 6858001"/>
                  <a:gd name="connsiteX319" fmla="*/ 2146537 w 3095625"/>
                  <a:gd name="connsiteY319" fmla="*/ 599400 h 6858001"/>
                  <a:gd name="connsiteX320" fmla="*/ 1547137 w 3095625"/>
                  <a:gd name="connsiteY320" fmla="*/ 1198800 h 6858001"/>
                  <a:gd name="connsiteX321" fmla="*/ 947737 w 3095625"/>
                  <a:gd name="connsiteY321" fmla="*/ 599400 h 6858001"/>
                  <a:gd name="connsiteX322" fmla="*/ 1547137 w 3095625"/>
                  <a:gd name="connsiteY322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</a:cxnLst>
                <a:rect l="l" t="t" r="r" b="b"/>
                <a:pathLst>
                  <a:path w="3095625" h="6858001">
                    <a:moveTo>
                      <a:pt x="1108301" y="1366838"/>
                    </a:moveTo>
                    <a:lnTo>
                      <a:pt x="1336783" y="2238376"/>
                    </a:lnTo>
                    <a:lnTo>
                      <a:pt x="1461338" y="1632745"/>
                    </a:lnTo>
                    <a:lnTo>
                      <a:pt x="1339957" y="1512095"/>
                    </a:lnTo>
                    <a:lnTo>
                      <a:pt x="1476412" y="1375569"/>
                    </a:lnTo>
                    <a:lnTo>
                      <a:pt x="1547813" y="1375569"/>
                    </a:lnTo>
                    <a:lnTo>
                      <a:pt x="1619214" y="1375569"/>
                    </a:lnTo>
                    <a:lnTo>
                      <a:pt x="1754082" y="1512095"/>
                    </a:lnTo>
                    <a:lnTo>
                      <a:pt x="1634287" y="1632745"/>
                    </a:lnTo>
                    <a:lnTo>
                      <a:pt x="1757255" y="2238376"/>
                    </a:lnTo>
                    <a:lnTo>
                      <a:pt x="1985738" y="1366838"/>
                    </a:lnTo>
                    <a:lnTo>
                      <a:pt x="2285622" y="1430338"/>
                    </a:lnTo>
                    <a:lnTo>
                      <a:pt x="2310215" y="1435894"/>
                    </a:lnTo>
                    <a:lnTo>
                      <a:pt x="2333222" y="1442244"/>
                    </a:lnTo>
                    <a:lnTo>
                      <a:pt x="2354643" y="1450182"/>
                    </a:lnTo>
                    <a:lnTo>
                      <a:pt x="2378443" y="1458120"/>
                    </a:lnTo>
                    <a:lnTo>
                      <a:pt x="2399863" y="1466851"/>
                    </a:lnTo>
                    <a:lnTo>
                      <a:pt x="2421283" y="1476376"/>
                    </a:lnTo>
                    <a:lnTo>
                      <a:pt x="2441910" y="1486695"/>
                    </a:lnTo>
                    <a:lnTo>
                      <a:pt x="2462537" y="1497807"/>
                    </a:lnTo>
                    <a:lnTo>
                      <a:pt x="2482371" y="1509713"/>
                    </a:lnTo>
                    <a:lnTo>
                      <a:pt x="2502204" y="1522413"/>
                    </a:lnTo>
                    <a:lnTo>
                      <a:pt x="2521245" y="1535907"/>
                    </a:lnTo>
                    <a:lnTo>
                      <a:pt x="2539492" y="1549401"/>
                    </a:lnTo>
                    <a:lnTo>
                      <a:pt x="2558532" y="1564482"/>
                    </a:lnTo>
                    <a:lnTo>
                      <a:pt x="2575985" y="1578770"/>
                    </a:lnTo>
                    <a:lnTo>
                      <a:pt x="2592646" y="1595438"/>
                    </a:lnTo>
                    <a:lnTo>
                      <a:pt x="2608512" y="1612107"/>
                    </a:lnTo>
                    <a:lnTo>
                      <a:pt x="2624379" y="1627982"/>
                    </a:lnTo>
                    <a:lnTo>
                      <a:pt x="2638659" y="1645445"/>
                    </a:lnTo>
                    <a:lnTo>
                      <a:pt x="2652940" y="1664495"/>
                    </a:lnTo>
                    <a:lnTo>
                      <a:pt x="2667220" y="1683545"/>
                    </a:lnTo>
                    <a:lnTo>
                      <a:pt x="2679913" y="1701801"/>
                    </a:lnTo>
                    <a:lnTo>
                      <a:pt x="2691813" y="1721645"/>
                    </a:lnTo>
                    <a:lnTo>
                      <a:pt x="2702920" y="1742282"/>
                    </a:lnTo>
                    <a:lnTo>
                      <a:pt x="2714027" y="1763713"/>
                    </a:lnTo>
                    <a:lnTo>
                      <a:pt x="2724341" y="1784351"/>
                    </a:lnTo>
                    <a:lnTo>
                      <a:pt x="2733861" y="1804988"/>
                    </a:lnTo>
                    <a:lnTo>
                      <a:pt x="2741794" y="1827213"/>
                    </a:lnTo>
                    <a:lnTo>
                      <a:pt x="2748934" y="1850232"/>
                    </a:lnTo>
                    <a:lnTo>
                      <a:pt x="2756868" y="1872457"/>
                    </a:lnTo>
                    <a:lnTo>
                      <a:pt x="2762421" y="1895476"/>
                    </a:lnTo>
                    <a:lnTo>
                      <a:pt x="2767974" y="1919288"/>
                    </a:lnTo>
                    <a:lnTo>
                      <a:pt x="2772734" y="1942307"/>
                    </a:lnTo>
                    <a:lnTo>
                      <a:pt x="3091658" y="3925888"/>
                    </a:lnTo>
                    <a:lnTo>
                      <a:pt x="3095625" y="3950495"/>
                    </a:lnTo>
                    <a:lnTo>
                      <a:pt x="3095625" y="3975101"/>
                    </a:lnTo>
                    <a:lnTo>
                      <a:pt x="3093245" y="4000501"/>
                    </a:lnTo>
                    <a:lnTo>
                      <a:pt x="3090072" y="4023520"/>
                    </a:lnTo>
                    <a:lnTo>
                      <a:pt x="3082932" y="4047332"/>
                    </a:lnTo>
                    <a:lnTo>
                      <a:pt x="3075792" y="4069557"/>
                    </a:lnTo>
                    <a:lnTo>
                      <a:pt x="3064685" y="4091782"/>
                    </a:lnTo>
                    <a:lnTo>
                      <a:pt x="3053578" y="4112420"/>
                    </a:lnTo>
                    <a:lnTo>
                      <a:pt x="3039298" y="4132263"/>
                    </a:lnTo>
                    <a:lnTo>
                      <a:pt x="3024224" y="4149726"/>
                    </a:lnTo>
                    <a:lnTo>
                      <a:pt x="3005977" y="4167188"/>
                    </a:lnTo>
                    <a:lnTo>
                      <a:pt x="2987730" y="4183063"/>
                    </a:lnTo>
                    <a:lnTo>
                      <a:pt x="2967897" y="4195763"/>
                    </a:lnTo>
                    <a:lnTo>
                      <a:pt x="2945683" y="4207670"/>
                    </a:lnTo>
                    <a:lnTo>
                      <a:pt x="2922676" y="4217988"/>
                    </a:lnTo>
                    <a:lnTo>
                      <a:pt x="2899669" y="4225926"/>
                    </a:lnTo>
                    <a:lnTo>
                      <a:pt x="2885389" y="4229101"/>
                    </a:lnTo>
                    <a:lnTo>
                      <a:pt x="2871109" y="4232276"/>
                    </a:lnTo>
                    <a:lnTo>
                      <a:pt x="2856829" y="4234657"/>
                    </a:lnTo>
                    <a:lnTo>
                      <a:pt x="2842549" y="4235451"/>
                    </a:lnTo>
                    <a:lnTo>
                      <a:pt x="2828268" y="4235451"/>
                    </a:lnTo>
                    <a:lnTo>
                      <a:pt x="2813988" y="4235451"/>
                    </a:lnTo>
                    <a:lnTo>
                      <a:pt x="2801295" y="4234657"/>
                    </a:lnTo>
                    <a:lnTo>
                      <a:pt x="2787015" y="4232276"/>
                    </a:lnTo>
                    <a:lnTo>
                      <a:pt x="2773528" y="4229895"/>
                    </a:lnTo>
                    <a:lnTo>
                      <a:pt x="2760041" y="4226720"/>
                    </a:lnTo>
                    <a:lnTo>
                      <a:pt x="2747347" y="4223545"/>
                    </a:lnTo>
                    <a:lnTo>
                      <a:pt x="2733861" y="4218782"/>
                    </a:lnTo>
                    <a:lnTo>
                      <a:pt x="2721960" y="4213226"/>
                    </a:lnTo>
                    <a:lnTo>
                      <a:pt x="2710060" y="4207670"/>
                    </a:lnTo>
                    <a:lnTo>
                      <a:pt x="2697367" y="4201320"/>
                    </a:lnTo>
                    <a:lnTo>
                      <a:pt x="2685467" y="4194970"/>
                    </a:lnTo>
                    <a:lnTo>
                      <a:pt x="2674360" y="4187032"/>
                    </a:lnTo>
                    <a:lnTo>
                      <a:pt x="2663253" y="4179095"/>
                    </a:lnTo>
                    <a:lnTo>
                      <a:pt x="2652940" y="4170363"/>
                    </a:lnTo>
                    <a:lnTo>
                      <a:pt x="2642626" y="4160838"/>
                    </a:lnTo>
                    <a:lnTo>
                      <a:pt x="2633106" y="4152107"/>
                    </a:lnTo>
                    <a:lnTo>
                      <a:pt x="2624379" y="4140995"/>
                    </a:lnTo>
                    <a:lnTo>
                      <a:pt x="2615653" y="4130676"/>
                    </a:lnTo>
                    <a:lnTo>
                      <a:pt x="2607719" y="4120357"/>
                    </a:lnTo>
                    <a:lnTo>
                      <a:pt x="2599786" y="4107657"/>
                    </a:lnTo>
                    <a:lnTo>
                      <a:pt x="2593439" y="4095751"/>
                    </a:lnTo>
                    <a:lnTo>
                      <a:pt x="2587092" y="4083845"/>
                    </a:lnTo>
                    <a:lnTo>
                      <a:pt x="2581539" y="4070351"/>
                    </a:lnTo>
                    <a:lnTo>
                      <a:pt x="2575985" y="4057651"/>
                    </a:lnTo>
                    <a:lnTo>
                      <a:pt x="2571225" y="4044157"/>
                    </a:lnTo>
                    <a:lnTo>
                      <a:pt x="2568052" y="4029870"/>
                    </a:lnTo>
                    <a:lnTo>
                      <a:pt x="2564879" y="4015582"/>
                    </a:lnTo>
                    <a:lnTo>
                      <a:pt x="2326082" y="2702720"/>
                    </a:lnTo>
                    <a:lnTo>
                      <a:pt x="2299109" y="3538538"/>
                    </a:lnTo>
                    <a:lnTo>
                      <a:pt x="2298315" y="3597276"/>
                    </a:lnTo>
                    <a:lnTo>
                      <a:pt x="2298315" y="3654426"/>
                    </a:lnTo>
                    <a:lnTo>
                      <a:pt x="2299902" y="3712370"/>
                    </a:lnTo>
                    <a:lnTo>
                      <a:pt x="2303075" y="3769520"/>
                    </a:lnTo>
                    <a:lnTo>
                      <a:pt x="2476817" y="6500019"/>
                    </a:lnTo>
                    <a:lnTo>
                      <a:pt x="2476817" y="6518276"/>
                    </a:lnTo>
                    <a:lnTo>
                      <a:pt x="2476817" y="6535739"/>
                    </a:lnTo>
                    <a:lnTo>
                      <a:pt x="2476024" y="6553995"/>
                    </a:lnTo>
                    <a:lnTo>
                      <a:pt x="2473644" y="6571457"/>
                    </a:lnTo>
                    <a:lnTo>
                      <a:pt x="2471264" y="6588919"/>
                    </a:lnTo>
                    <a:lnTo>
                      <a:pt x="2467297" y="6605589"/>
                    </a:lnTo>
                    <a:lnTo>
                      <a:pt x="2462537" y="6621463"/>
                    </a:lnTo>
                    <a:lnTo>
                      <a:pt x="2456984" y="6638132"/>
                    </a:lnTo>
                    <a:lnTo>
                      <a:pt x="2450637" y="6654007"/>
                    </a:lnTo>
                    <a:lnTo>
                      <a:pt x="2444290" y="6669089"/>
                    </a:lnTo>
                    <a:lnTo>
                      <a:pt x="2436357" y="6684169"/>
                    </a:lnTo>
                    <a:lnTo>
                      <a:pt x="2427630" y="6698457"/>
                    </a:lnTo>
                    <a:lnTo>
                      <a:pt x="2417317" y="6712745"/>
                    </a:lnTo>
                    <a:lnTo>
                      <a:pt x="2407797" y="6726239"/>
                    </a:lnTo>
                    <a:lnTo>
                      <a:pt x="2397483" y="6739732"/>
                    </a:lnTo>
                    <a:lnTo>
                      <a:pt x="2387170" y="6751639"/>
                    </a:lnTo>
                    <a:lnTo>
                      <a:pt x="2374476" y="6763545"/>
                    </a:lnTo>
                    <a:lnTo>
                      <a:pt x="2362576" y="6774657"/>
                    </a:lnTo>
                    <a:lnTo>
                      <a:pt x="2349883" y="6785769"/>
                    </a:lnTo>
                    <a:lnTo>
                      <a:pt x="2336396" y="6795295"/>
                    </a:lnTo>
                    <a:lnTo>
                      <a:pt x="2322116" y="6805613"/>
                    </a:lnTo>
                    <a:lnTo>
                      <a:pt x="2307835" y="6814345"/>
                    </a:lnTo>
                    <a:lnTo>
                      <a:pt x="2292762" y="6821489"/>
                    </a:lnTo>
                    <a:lnTo>
                      <a:pt x="2276895" y="6829426"/>
                    </a:lnTo>
                    <a:lnTo>
                      <a:pt x="2261821" y="6835776"/>
                    </a:lnTo>
                    <a:lnTo>
                      <a:pt x="2245161" y="6841332"/>
                    </a:lnTo>
                    <a:lnTo>
                      <a:pt x="2228501" y="6846095"/>
                    </a:lnTo>
                    <a:lnTo>
                      <a:pt x="2212634" y="6850063"/>
                    </a:lnTo>
                    <a:lnTo>
                      <a:pt x="2194387" y="6853239"/>
                    </a:lnTo>
                    <a:lnTo>
                      <a:pt x="2176934" y="6855619"/>
                    </a:lnTo>
                    <a:lnTo>
                      <a:pt x="2159480" y="6857207"/>
                    </a:lnTo>
                    <a:lnTo>
                      <a:pt x="2141233" y="6858001"/>
                    </a:lnTo>
                    <a:lnTo>
                      <a:pt x="2125366" y="6858001"/>
                    </a:lnTo>
                    <a:lnTo>
                      <a:pt x="2108706" y="6857207"/>
                    </a:lnTo>
                    <a:lnTo>
                      <a:pt x="2093633" y="6854826"/>
                    </a:lnTo>
                    <a:lnTo>
                      <a:pt x="2078559" y="6851651"/>
                    </a:lnTo>
                    <a:lnTo>
                      <a:pt x="2062692" y="6849269"/>
                    </a:lnTo>
                    <a:lnTo>
                      <a:pt x="2047619" y="6844507"/>
                    </a:lnTo>
                    <a:lnTo>
                      <a:pt x="2033339" y="6840539"/>
                    </a:lnTo>
                    <a:lnTo>
                      <a:pt x="2019059" y="6834982"/>
                    </a:lnTo>
                    <a:lnTo>
                      <a:pt x="2004778" y="6829426"/>
                    </a:lnTo>
                    <a:lnTo>
                      <a:pt x="1991292" y="6823076"/>
                    </a:lnTo>
                    <a:lnTo>
                      <a:pt x="1977011" y="6815139"/>
                    </a:lnTo>
                    <a:lnTo>
                      <a:pt x="1964318" y="6807201"/>
                    </a:lnTo>
                    <a:lnTo>
                      <a:pt x="1951624" y="6800057"/>
                    </a:lnTo>
                    <a:lnTo>
                      <a:pt x="1939724" y="6791326"/>
                    </a:lnTo>
                    <a:lnTo>
                      <a:pt x="1927824" y="6781007"/>
                    </a:lnTo>
                    <a:lnTo>
                      <a:pt x="1915924" y="6771482"/>
                    </a:lnTo>
                    <a:lnTo>
                      <a:pt x="1904817" y="6761163"/>
                    </a:lnTo>
                    <a:lnTo>
                      <a:pt x="1894504" y="6750051"/>
                    </a:lnTo>
                    <a:lnTo>
                      <a:pt x="1884984" y="6738145"/>
                    </a:lnTo>
                    <a:lnTo>
                      <a:pt x="1875463" y="6727032"/>
                    </a:lnTo>
                    <a:lnTo>
                      <a:pt x="1865943" y="6715126"/>
                    </a:lnTo>
                    <a:lnTo>
                      <a:pt x="1857217" y="6701632"/>
                    </a:lnTo>
                    <a:lnTo>
                      <a:pt x="1850076" y="6688932"/>
                    </a:lnTo>
                    <a:lnTo>
                      <a:pt x="1842143" y="6675439"/>
                    </a:lnTo>
                    <a:lnTo>
                      <a:pt x="1835796" y="6661151"/>
                    </a:lnTo>
                    <a:lnTo>
                      <a:pt x="1830243" y="6648451"/>
                    </a:lnTo>
                    <a:lnTo>
                      <a:pt x="1824689" y="6632576"/>
                    </a:lnTo>
                    <a:lnTo>
                      <a:pt x="1819136" y="6618289"/>
                    </a:lnTo>
                    <a:lnTo>
                      <a:pt x="1814376" y="6603207"/>
                    </a:lnTo>
                    <a:lnTo>
                      <a:pt x="1811203" y="6587332"/>
                    </a:lnTo>
                    <a:lnTo>
                      <a:pt x="1808823" y="6572251"/>
                    </a:lnTo>
                    <a:lnTo>
                      <a:pt x="1807236" y="6555582"/>
                    </a:lnTo>
                    <a:lnTo>
                      <a:pt x="1547813" y="4050507"/>
                    </a:lnTo>
                    <a:lnTo>
                      <a:pt x="1288389" y="6555582"/>
                    </a:lnTo>
                    <a:lnTo>
                      <a:pt x="1286803" y="6572251"/>
                    </a:lnTo>
                    <a:lnTo>
                      <a:pt x="1282836" y="6587332"/>
                    </a:lnTo>
                    <a:lnTo>
                      <a:pt x="1279663" y="6603207"/>
                    </a:lnTo>
                    <a:lnTo>
                      <a:pt x="1275696" y="6618289"/>
                    </a:lnTo>
                    <a:lnTo>
                      <a:pt x="1270936" y="6632576"/>
                    </a:lnTo>
                    <a:lnTo>
                      <a:pt x="1265383" y="6648451"/>
                    </a:lnTo>
                    <a:lnTo>
                      <a:pt x="1259829" y="6661151"/>
                    </a:lnTo>
                    <a:lnTo>
                      <a:pt x="1252689" y="6675439"/>
                    </a:lnTo>
                    <a:lnTo>
                      <a:pt x="1245549" y="6688932"/>
                    </a:lnTo>
                    <a:lnTo>
                      <a:pt x="1238409" y="6701632"/>
                    </a:lnTo>
                    <a:lnTo>
                      <a:pt x="1229682" y="6715126"/>
                    </a:lnTo>
                    <a:lnTo>
                      <a:pt x="1220162" y="6727032"/>
                    </a:lnTo>
                    <a:lnTo>
                      <a:pt x="1210642" y="6738145"/>
                    </a:lnTo>
                    <a:lnTo>
                      <a:pt x="1201122" y="6750051"/>
                    </a:lnTo>
                    <a:lnTo>
                      <a:pt x="1190015" y="6761163"/>
                    </a:lnTo>
                    <a:lnTo>
                      <a:pt x="1178908" y="6771482"/>
                    </a:lnTo>
                    <a:lnTo>
                      <a:pt x="1167801" y="6781007"/>
                    </a:lnTo>
                    <a:lnTo>
                      <a:pt x="1155901" y="6791326"/>
                    </a:lnTo>
                    <a:lnTo>
                      <a:pt x="1144001" y="6800057"/>
                    </a:lnTo>
                    <a:lnTo>
                      <a:pt x="1130514" y="6807201"/>
                    </a:lnTo>
                    <a:lnTo>
                      <a:pt x="1117027" y="6815139"/>
                    </a:lnTo>
                    <a:lnTo>
                      <a:pt x="1104334" y="6823076"/>
                    </a:lnTo>
                    <a:lnTo>
                      <a:pt x="1090847" y="6829426"/>
                    </a:lnTo>
                    <a:lnTo>
                      <a:pt x="1076567" y="6834982"/>
                    </a:lnTo>
                    <a:lnTo>
                      <a:pt x="1062287" y="6840539"/>
                    </a:lnTo>
                    <a:lnTo>
                      <a:pt x="1047213" y="6844507"/>
                    </a:lnTo>
                    <a:lnTo>
                      <a:pt x="1032933" y="6849269"/>
                    </a:lnTo>
                    <a:lnTo>
                      <a:pt x="1017066" y="6851651"/>
                    </a:lnTo>
                    <a:lnTo>
                      <a:pt x="1001993" y="6854826"/>
                    </a:lnTo>
                    <a:lnTo>
                      <a:pt x="985332" y="6857207"/>
                    </a:lnTo>
                    <a:lnTo>
                      <a:pt x="970259" y="6858001"/>
                    </a:lnTo>
                    <a:lnTo>
                      <a:pt x="953599" y="6858001"/>
                    </a:lnTo>
                    <a:lnTo>
                      <a:pt x="936145" y="6857207"/>
                    </a:lnTo>
                    <a:lnTo>
                      <a:pt x="918691" y="6855619"/>
                    </a:lnTo>
                    <a:lnTo>
                      <a:pt x="901238" y="6853239"/>
                    </a:lnTo>
                    <a:lnTo>
                      <a:pt x="882991" y="6850063"/>
                    </a:lnTo>
                    <a:lnTo>
                      <a:pt x="867124" y="6846095"/>
                    </a:lnTo>
                    <a:lnTo>
                      <a:pt x="850464" y="6841332"/>
                    </a:lnTo>
                    <a:lnTo>
                      <a:pt x="833804" y="6835776"/>
                    </a:lnTo>
                    <a:lnTo>
                      <a:pt x="817143" y="6829426"/>
                    </a:lnTo>
                    <a:lnTo>
                      <a:pt x="802070" y="6821489"/>
                    </a:lnTo>
                    <a:lnTo>
                      <a:pt x="787790" y="6814345"/>
                    </a:lnTo>
                    <a:lnTo>
                      <a:pt x="773509" y="6805613"/>
                    </a:lnTo>
                    <a:lnTo>
                      <a:pt x="759229" y="6795295"/>
                    </a:lnTo>
                    <a:lnTo>
                      <a:pt x="745742" y="6785769"/>
                    </a:lnTo>
                    <a:lnTo>
                      <a:pt x="733049" y="6774657"/>
                    </a:lnTo>
                    <a:lnTo>
                      <a:pt x="721149" y="6763545"/>
                    </a:lnTo>
                    <a:lnTo>
                      <a:pt x="708455" y="6751639"/>
                    </a:lnTo>
                    <a:lnTo>
                      <a:pt x="698142" y="6739732"/>
                    </a:lnTo>
                    <a:lnTo>
                      <a:pt x="687035" y="6726239"/>
                    </a:lnTo>
                    <a:lnTo>
                      <a:pt x="676722" y="6712745"/>
                    </a:lnTo>
                    <a:lnTo>
                      <a:pt x="667995" y="6698457"/>
                    </a:lnTo>
                    <a:lnTo>
                      <a:pt x="659268" y="6684169"/>
                    </a:lnTo>
                    <a:lnTo>
                      <a:pt x="651335" y="6669089"/>
                    </a:lnTo>
                    <a:lnTo>
                      <a:pt x="644988" y="6654007"/>
                    </a:lnTo>
                    <a:lnTo>
                      <a:pt x="638641" y="6638132"/>
                    </a:lnTo>
                    <a:lnTo>
                      <a:pt x="633088" y="6621463"/>
                    </a:lnTo>
                    <a:lnTo>
                      <a:pt x="628328" y="6605589"/>
                    </a:lnTo>
                    <a:lnTo>
                      <a:pt x="624361" y="6588919"/>
                    </a:lnTo>
                    <a:lnTo>
                      <a:pt x="621188" y="6571457"/>
                    </a:lnTo>
                    <a:lnTo>
                      <a:pt x="619601" y="6553995"/>
                    </a:lnTo>
                    <a:lnTo>
                      <a:pt x="617221" y="6535739"/>
                    </a:lnTo>
                    <a:lnTo>
                      <a:pt x="617221" y="6518276"/>
                    </a:lnTo>
                    <a:lnTo>
                      <a:pt x="618808" y="6500019"/>
                    </a:lnTo>
                    <a:lnTo>
                      <a:pt x="792550" y="3769520"/>
                    </a:lnTo>
                    <a:lnTo>
                      <a:pt x="795723" y="3712370"/>
                    </a:lnTo>
                    <a:lnTo>
                      <a:pt x="796516" y="3654426"/>
                    </a:lnTo>
                    <a:lnTo>
                      <a:pt x="796516" y="3597276"/>
                    </a:lnTo>
                    <a:lnTo>
                      <a:pt x="795723" y="3538538"/>
                    </a:lnTo>
                    <a:lnTo>
                      <a:pt x="769543" y="2702720"/>
                    </a:lnTo>
                    <a:lnTo>
                      <a:pt x="530746" y="4015582"/>
                    </a:lnTo>
                    <a:lnTo>
                      <a:pt x="527573" y="4029870"/>
                    </a:lnTo>
                    <a:lnTo>
                      <a:pt x="524400" y="4044157"/>
                    </a:lnTo>
                    <a:lnTo>
                      <a:pt x="519640" y="4057651"/>
                    </a:lnTo>
                    <a:lnTo>
                      <a:pt x="514086" y="4070351"/>
                    </a:lnTo>
                    <a:lnTo>
                      <a:pt x="508533" y="4083845"/>
                    </a:lnTo>
                    <a:lnTo>
                      <a:pt x="502186" y="4095751"/>
                    </a:lnTo>
                    <a:lnTo>
                      <a:pt x="495839" y="4107657"/>
                    </a:lnTo>
                    <a:lnTo>
                      <a:pt x="487906" y="4120357"/>
                    </a:lnTo>
                    <a:lnTo>
                      <a:pt x="479179" y="4130676"/>
                    </a:lnTo>
                    <a:lnTo>
                      <a:pt x="471246" y="4140995"/>
                    </a:lnTo>
                    <a:lnTo>
                      <a:pt x="461726" y="4152107"/>
                    </a:lnTo>
                    <a:lnTo>
                      <a:pt x="452999" y="4160838"/>
                    </a:lnTo>
                    <a:lnTo>
                      <a:pt x="441892" y="4170363"/>
                    </a:lnTo>
                    <a:lnTo>
                      <a:pt x="432372" y="4179095"/>
                    </a:lnTo>
                    <a:lnTo>
                      <a:pt x="421265" y="4187032"/>
                    </a:lnTo>
                    <a:lnTo>
                      <a:pt x="410158" y="4194970"/>
                    </a:lnTo>
                    <a:lnTo>
                      <a:pt x="398258" y="4201320"/>
                    </a:lnTo>
                    <a:lnTo>
                      <a:pt x="385565" y="4207670"/>
                    </a:lnTo>
                    <a:lnTo>
                      <a:pt x="373665" y="4213226"/>
                    </a:lnTo>
                    <a:lnTo>
                      <a:pt x="360971" y="4218782"/>
                    </a:lnTo>
                    <a:lnTo>
                      <a:pt x="348278" y="4223545"/>
                    </a:lnTo>
                    <a:lnTo>
                      <a:pt x="335584" y="4226720"/>
                    </a:lnTo>
                    <a:lnTo>
                      <a:pt x="322097" y="4229895"/>
                    </a:lnTo>
                    <a:lnTo>
                      <a:pt x="307817" y="4232276"/>
                    </a:lnTo>
                    <a:lnTo>
                      <a:pt x="294330" y="4234657"/>
                    </a:lnTo>
                    <a:lnTo>
                      <a:pt x="280050" y="4235451"/>
                    </a:lnTo>
                    <a:lnTo>
                      <a:pt x="267357" y="4235451"/>
                    </a:lnTo>
                    <a:lnTo>
                      <a:pt x="253076" y="4235451"/>
                    </a:lnTo>
                    <a:lnTo>
                      <a:pt x="238796" y="4234657"/>
                    </a:lnTo>
                    <a:lnTo>
                      <a:pt x="224516" y="4232276"/>
                    </a:lnTo>
                    <a:lnTo>
                      <a:pt x="210236" y="4229101"/>
                    </a:lnTo>
                    <a:lnTo>
                      <a:pt x="195956" y="4225926"/>
                    </a:lnTo>
                    <a:lnTo>
                      <a:pt x="171362" y="4217988"/>
                    </a:lnTo>
                    <a:lnTo>
                      <a:pt x="148355" y="4207670"/>
                    </a:lnTo>
                    <a:lnTo>
                      <a:pt x="127728" y="4195763"/>
                    </a:lnTo>
                    <a:lnTo>
                      <a:pt x="107101" y="4183063"/>
                    </a:lnTo>
                    <a:lnTo>
                      <a:pt x="88061" y="4167188"/>
                    </a:lnTo>
                    <a:lnTo>
                      <a:pt x="71401" y="4149726"/>
                    </a:lnTo>
                    <a:lnTo>
                      <a:pt x="56327" y="4132263"/>
                    </a:lnTo>
                    <a:lnTo>
                      <a:pt x="42047" y="4112420"/>
                    </a:lnTo>
                    <a:lnTo>
                      <a:pt x="30147" y="4091782"/>
                    </a:lnTo>
                    <a:lnTo>
                      <a:pt x="19834" y="4069557"/>
                    </a:lnTo>
                    <a:lnTo>
                      <a:pt x="12693" y="4047332"/>
                    </a:lnTo>
                    <a:lnTo>
                      <a:pt x="5553" y="4023520"/>
                    </a:lnTo>
                    <a:lnTo>
                      <a:pt x="1587" y="4000501"/>
                    </a:lnTo>
                    <a:lnTo>
                      <a:pt x="0" y="3975101"/>
                    </a:lnTo>
                    <a:lnTo>
                      <a:pt x="0" y="3950495"/>
                    </a:lnTo>
                    <a:lnTo>
                      <a:pt x="3967" y="3925888"/>
                    </a:lnTo>
                    <a:lnTo>
                      <a:pt x="322891" y="1942307"/>
                    </a:lnTo>
                    <a:lnTo>
                      <a:pt x="327651" y="1919288"/>
                    </a:lnTo>
                    <a:lnTo>
                      <a:pt x="332411" y="1895476"/>
                    </a:lnTo>
                    <a:lnTo>
                      <a:pt x="338757" y="1872457"/>
                    </a:lnTo>
                    <a:lnTo>
                      <a:pt x="345104" y="1850232"/>
                    </a:lnTo>
                    <a:lnTo>
                      <a:pt x="353038" y="1827213"/>
                    </a:lnTo>
                    <a:lnTo>
                      <a:pt x="361764" y="1804988"/>
                    </a:lnTo>
                    <a:lnTo>
                      <a:pt x="370491" y="1784351"/>
                    </a:lnTo>
                    <a:lnTo>
                      <a:pt x="381598" y="1763713"/>
                    </a:lnTo>
                    <a:lnTo>
                      <a:pt x="391118" y="1742282"/>
                    </a:lnTo>
                    <a:lnTo>
                      <a:pt x="403812" y="1721645"/>
                    </a:lnTo>
                    <a:lnTo>
                      <a:pt x="415712" y="1701801"/>
                    </a:lnTo>
                    <a:lnTo>
                      <a:pt x="428405" y="1683545"/>
                    </a:lnTo>
                    <a:lnTo>
                      <a:pt x="441892" y="1664495"/>
                    </a:lnTo>
                    <a:lnTo>
                      <a:pt x="456172" y="1645445"/>
                    </a:lnTo>
                    <a:lnTo>
                      <a:pt x="471246" y="1627982"/>
                    </a:lnTo>
                    <a:lnTo>
                      <a:pt x="487113" y="1612107"/>
                    </a:lnTo>
                    <a:lnTo>
                      <a:pt x="502979" y="1595438"/>
                    </a:lnTo>
                    <a:lnTo>
                      <a:pt x="519640" y="1578770"/>
                    </a:lnTo>
                    <a:lnTo>
                      <a:pt x="537093" y="1564482"/>
                    </a:lnTo>
                    <a:lnTo>
                      <a:pt x="555340" y="1549401"/>
                    </a:lnTo>
                    <a:lnTo>
                      <a:pt x="573587" y="1535907"/>
                    </a:lnTo>
                    <a:lnTo>
                      <a:pt x="593421" y="1522413"/>
                    </a:lnTo>
                    <a:lnTo>
                      <a:pt x="612461" y="1509713"/>
                    </a:lnTo>
                    <a:lnTo>
                      <a:pt x="633088" y="1497807"/>
                    </a:lnTo>
                    <a:lnTo>
                      <a:pt x="652921" y="1486695"/>
                    </a:lnTo>
                    <a:lnTo>
                      <a:pt x="673548" y="1476376"/>
                    </a:lnTo>
                    <a:lnTo>
                      <a:pt x="695762" y="1466851"/>
                    </a:lnTo>
                    <a:lnTo>
                      <a:pt x="717182" y="1458120"/>
                    </a:lnTo>
                    <a:lnTo>
                      <a:pt x="739396" y="1450182"/>
                    </a:lnTo>
                    <a:lnTo>
                      <a:pt x="762403" y="1442244"/>
                    </a:lnTo>
                    <a:lnTo>
                      <a:pt x="785410" y="1435894"/>
                    </a:lnTo>
                    <a:lnTo>
                      <a:pt x="808417" y="1430338"/>
                    </a:lnTo>
                    <a:close/>
                    <a:moveTo>
                      <a:pt x="1547137" y="0"/>
                    </a:moveTo>
                    <a:cubicBezTo>
                      <a:pt x="1878176" y="0"/>
                      <a:pt x="2146537" y="268361"/>
                      <a:pt x="2146537" y="599400"/>
                    </a:cubicBezTo>
                    <a:cubicBezTo>
                      <a:pt x="2146537" y="930439"/>
                      <a:pt x="1878176" y="1198800"/>
                      <a:pt x="1547137" y="1198800"/>
                    </a:cubicBezTo>
                    <a:cubicBezTo>
                      <a:pt x="1216098" y="1198800"/>
                      <a:pt x="947737" y="930439"/>
                      <a:pt x="947737" y="599400"/>
                    </a:cubicBezTo>
                    <a:cubicBezTo>
                      <a:pt x="947737" y="268361"/>
                      <a:pt x="1216098" y="0"/>
                      <a:pt x="15471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3" name="文本框 82"/>
          <p:cNvSpPr txBox="1"/>
          <p:nvPr/>
        </p:nvSpPr>
        <p:spPr>
          <a:xfrm>
            <a:off x="4167505" y="773430"/>
            <a:ext cx="385699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719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3600" b="1" dirty="0">
                <a:sym typeface="Arial" panose="020B0604020202020204" pitchFamily="34" charset="0"/>
              </a:rPr>
              <a:t>一.标准制订背景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253" y="1661795"/>
            <a:ext cx="7229475" cy="1524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1"/>
          <p:cNvSpPr/>
          <p:nvPr/>
        </p:nvSpPr>
        <p:spPr>
          <a:xfrm>
            <a:off x="7287895" y="3429000"/>
            <a:ext cx="4248150" cy="256381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ts val="1200"/>
              </a:spcBef>
            </a:pPr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Pesticide residues  in leather bring many hazards to environment and human body through skin contact. There was a report </a:t>
            </a:r>
            <a:r>
              <a:rPr lang="en-GB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showed</a:t>
            </a:r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 that high levels of DDT(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DDE plasma levels of 12 </a:t>
            </a:r>
            <a:r>
              <a:rPr lang="en-US" altLang="zh-CN" err="1">
                <a:latin typeface="Times New Roman" panose="02020603050405020304" pitchFamily="18" charset="0"/>
                <a:cs typeface="Times New Roman" panose="02020603050405020304" pitchFamily="18" charset="0"/>
              </a:rPr>
              <a:t>g/l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 and DDT 1.44 </a:t>
            </a:r>
            <a:r>
              <a:rPr lang="en-US" altLang="zh-CN" err="1">
                <a:latin typeface="Times New Roman" panose="02020603050405020304" pitchFamily="18" charset="0"/>
                <a:cs typeface="Times New Roman" panose="02020603050405020304" pitchFamily="18" charset="0"/>
              </a:rPr>
              <a:t>g/l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and pentachlorophenol(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45 g PCP/l blood plasma.</a:t>
            </a:r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) were detected in </a:t>
            </a:r>
            <a:r>
              <a:rPr lang="en-US" altLang="zh-CN">
                <a:latin typeface="Calibri" panose="020F0502020204030204" pitchFamily="34" charset="0"/>
              </a:rPr>
              <a:t>Indian </a:t>
            </a:r>
            <a:r>
              <a:rPr lang="en-GB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children and adolescents , which caused by a leather jacket impregnated with some pesticides.</a:t>
            </a:r>
            <a:endParaRPr lang="zh-CN" alt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060" name="Text Box 6"/>
          <p:cNvSpPr txBox="1"/>
          <p:nvPr/>
        </p:nvSpPr>
        <p:spPr>
          <a:xfrm>
            <a:off x="775970" y="4170680"/>
            <a:ext cx="6322695" cy="1822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23850" indent="-323850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研究报道，皮革及其皮革制品中的农药残留通过皮肤接触给人体带来诸多危害。在印度儿童和青少年体内检测到高水平的 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DDT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DDE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血浆水平为 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12 </a:t>
            </a:r>
            <a:r>
              <a:rPr lang="en-US" altLang="zh-CN" b="1" err="1">
                <a:latin typeface="黑体" panose="02010609060101010101" pitchFamily="49" charset="-122"/>
                <a:ea typeface="黑体" panose="02010609060101010101" pitchFamily="49" charset="-122"/>
              </a:rPr>
              <a:t>g/l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和 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DDT 1.44 </a:t>
            </a:r>
            <a:r>
              <a:rPr lang="en-US" altLang="zh-CN" b="1" err="1">
                <a:latin typeface="黑体" panose="02010609060101010101" pitchFamily="49" charset="-122"/>
                <a:ea typeface="黑体" panose="02010609060101010101" pitchFamily="49" charset="-122"/>
              </a:rPr>
              <a:t>g/l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）和五氯苯酚（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45 g PCP/l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血浆），其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来源是含有杀虫剂的皮夹克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228" y="1909196"/>
            <a:ext cx="2273199" cy="227319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064" y="1909196"/>
            <a:ext cx="2273199" cy="2273199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321803" y="688384"/>
            <a:ext cx="553246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一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.标准制订背景</a:t>
            </a:r>
          </a:p>
        </p:txBody>
      </p:sp>
      <p:grpSp>
        <p:nvGrpSpPr>
          <p:cNvPr id="22" name="Group 276"/>
          <p:cNvGrpSpPr/>
          <p:nvPr/>
        </p:nvGrpSpPr>
        <p:grpSpPr>
          <a:xfrm>
            <a:off x="5653137" y="1620621"/>
            <a:ext cx="885731" cy="41133"/>
            <a:chOff x="5071484" y="4559432"/>
            <a:chExt cx="1599308" cy="74272"/>
          </a:xfrm>
        </p:grpSpPr>
        <p:sp>
          <p:nvSpPr>
            <p:cNvPr id="23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d-ID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25" name="Straight Connector 265"/>
              <p:cNvCxnSpPr>
                <a:endCxn id="23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文本框 1"/>
          <p:cNvSpPr txBox="1"/>
          <p:nvPr/>
        </p:nvSpPr>
        <p:spPr>
          <a:xfrm>
            <a:off x="1489075" y="4309745"/>
            <a:ext cx="9042400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25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本标准规定了皮革中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24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种农药残留的同时检测方法，填空了国际空白，有利于保护消费健康，保护生态环境。本标准为全球提供检测皮革农药残留统一的方法，有利于消除不必要的技术性贸易壁垒，规范和促进全球皮革贸易，维护我国皮革行业的合法权益。</a:t>
            </a:r>
          </a:p>
        </p:txBody>
      </p:sp>
      <p:pic>
        <p:nvPicPr>
          <p:cNvPr id="46086" name="Picture 2" descr="https://gimg2.baidu.com/image_search/src=http%3A%2F%2Ffile.youboy.com%2Fa%2F143%2F43%2F69%2F5%2F177235s.jpg&amp;refer=http%3A%2F%2Ffile.youboy.com&amp;app=2002&amp;size=f9999,10000&amp;q=a80&amp;n=0&amp;g=0n&amp;fmt=auto?sec=1657274881&amp;t=f4bd0ecaf3d117bed306456a58442c7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535" y="1661795"/>
            <a:ext cx="3021965" cy="24333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7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8595" y="1910080"/>
            <a:ext cx="3249930" cy="22282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3366727" y="688384"/>
            <a:ext cx="5442612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cs typeface="+mn-ea"/>
                <a:sym typeface="+mn-lt"/>
              </a:rPr>
              <a:t>二</a:t>
            </a:r>
            <a:r>
              <a:rPr lang="zh-CN" altLang="en-US" sz="3600" b="1" dirty="0">
                <a:solidFill>
                  <a:srgbClr val="44546A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标准制订过程</a:t>
            </a:r>
          </a:p>
        </p:txBody>
      </p:sp>
      <p:grpSp>
        <p:nvGrpSpPr>
          <p:cNvPr id="56" name="Group 276"/>
          <p:cNvGrpSpPr/>
          <p:nvPr/>
        </p:nvGrpSpPr>
        <p:grpSpPr>
          <a:xfrm>
            <a:off x="5653137" y="1620621"/>
            <a:ext cx="885731" cy="41133"/>
            <a:chOff x="5071484" y="4559432"/>
            <a:chExt cx="1599308" cy="74272"/>
          </a:xfrm>
        </p:grpSpPr>
        <p:sp>
          <p:nvSpPr>
            <p:cNvPr id="57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d-ID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58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59" name="Straight Connector 265"/>
              <p:cNvCxnSpPr>
                <a:endCxn id="57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409291065"/>
              </p:ext>
            </p:extLst>
          </p:nvPr>
        </p:nvGraphicFramePr>
        <p:xfrm>
          <a:off x="2203889" y="754601"/>
          <a:ext cx="8014720" cy="3861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图示 2"/>
          <p:cNvGraphicFramePr/>
          <p:nvPr/>
        </p:nvGraphicFramePr>
        <p:xfrm>
          <a:off x="2203889" y="3244046"/>
          <a:ext cx="7884106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jb3VudCI6MywiaGRpZCI6IjZmMDAxM2ExMDc4YWRjMDRkNWVjZDBhN2IxYWEwZmRiIiwidXNlckNvdW50Ijoz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7c53a53-bd26-4894-900d-7e31c4c78bb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4f0286a-f026-4f77-8925-0b82c4fa3dc6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bfb853c-a8af-4e12-aa71-93c2f9f095de}"/>
  <p:tag name="TABLE_ENDDRAG_ORIGIN_RECT" val="834*375"/>
  <p:tag name="TABLE_ENDDRAG_RECT" val="54*105*834*376"/>
</p:tagLst>
</file>

<file path=ppt/theme/theme1.xml><?xml version="1.0" encoding="utf-8"?>
<a:theme xmlns:a="http://schemas.openxmlformats.org/drawingml/2006/main" name="78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vone3oi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2888</Words>
  <Application>Microsoft Office PowerPoint</Application>
  <PresentationFormat>宽屏</PresentationFormat>
  <Paragraphs>718</Paragraphs>
  <Slides>23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Hiragino Sans GB W3</vt:lpstr>
      <vt:lpstr>等线</vt:lpstr>
      <vt:lpstr>黑体</vt:lpstr>
      <vt:lpstr>Microsoft YaHei</vt:lpstr>
      <vt:lpstr>Microsoft YaHei</vt:lpstr>
      <vt:lpstr>Arial</vt:lpstr>
      <vt:lpstr>Calibri</vt:lpstr>
      <vt:lpstr>Cambria</vt:lpstr>
      <vt:lpstr>Times New Roman</vt:lpstr>
      <vt:lpstr>Wingdings</vt:lpstr>
      <vt:lpstr>78主题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chun liu</cp:lastModifiedBy>
  <cp:revision>158</cp:revision>
  <dcterms:created xsi:type="dcterms:W3CDTF">2022-06-17T02:57:00Z</dcterms:created>
  <dcterms:modified xsi:type="dcterms:W3CDTF">2022-06-20T02:43:40Z</dcterms:modified>
  <cp:contentStatus>最终状态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KSOTemplateUUID">
    <vt:lpwstr>v1.0_mb_JdMyhkqFrKbbsXibNKPXGg==</vt:lpwstr>
  </property>
  <property fmtid="{D5CDD505-2E9C-101B-9397-08002B2CF9AE}" pid="4" name="ICV">
    <vt:lpwstr>855FD6AD7E73484C90AA6077804A8FDA</vt:lpwstr>
  </property>
  <property fmtid="{D5CDD505-2E9C-101B-9397-08002B2CF9AE}" pid="5" name="_MarkAsFinal">
    <vt:bool>true</vt:bool>
  </property>
</Properties>
</file>